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7" r:id="rId1"/>
  </p:sldMasterIdLst>
  <p:notesMasterIdLst>
    <p:notesMasterId r:id="rId61"/>
  </p:notesMasterIdLst>
  <p:sldIdLst>
    <p:sldId id="262" r:id="rId2"/>
    <p:sldId id="264" r:id="rId3"/>
    <p:sldId id="320" r:id="rId4"/>
    <p:sldId id="263" r:id="rId5"/>
    <p:sldId id="318" r:id="rId6"/>
    <p:sldId id="257" r:id="rId7"/>
    <p:sldId id="258" r:id="rId8"/>
    <p:sldId id="260" r:id="rId9"/>
    <p:sldId id="316" r:id="rId10"/>
    <p:sldId id="317" r:id="rId11"/>
    <p:sldId id="259" r:id="rId12"/>
    <p:sldId id="307" r:id="rId13"/>
    <p:sldId id="308" r:id="rId14"/>
    <p:sldId id="305" r:id="rId15"/>
    <p:sldId id="265" r:id="rId16"/>
    <p:sldId id="319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321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6" r:id="rId47"/>
    <p:sldId id="295" r:id="rId48"/>
    <p:sldId id="297" r:id="rId49"/>
    <p:sldId id="299" r:id="rId50"/>
    <p:sldId id="300" r:id="rId51"/>
    <p:sldId id="302" r:id="rId52"/>
    <p:sldId id="303" r:id="rId53"/>
    <p:sldId id="322" r:id="rId54"/>
    <p:sldId id="323" r:id="rId55"/>
    <p:sldId id="324" r:id="rId56"/>
    <p:sldId id="304" r:id="rId57"/>
    <p:sldId id="313" r:id="rId58"/>
    <p:sldId id="314" r:id="rId59"/>
    <p:sldId id="315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47" d="100"/>
          <a:sy n="47" d="100"/>
        </p:scale>
        <p:origin x="90" y="36"/>
      </p:cViewPr>
      <p:guideLst/>
    </p:cSldViewPr>
  </p:slideViewPr>
  <p:outlineViewPr>
    <p:cViewPr>
      <p:scale>
        <a:sx n="33" d="100"/>
        <a:sy n="33" d="100"/>
      </p:scale>
      <p:origin x="0" y="-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6FBE3-4772-2647-A067-5E8F375AE70E}" type="doc">
      <dgm:prSet loTypeId="urn:microsoft.com/office/officeart/2005/8/layout/cycle1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A0CC1DC-EE94-D14D-8B18-83F3D118407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Learning</a:t>
          </a:r>
          <a:endParaRPr lang="en-US" dirty="0">
            <a:solidFill>
              <a:schemeClr val="tx1"/>
            </a:solidFill>
          </a:endParaRPr>
        </a:p>
      </dgm:t>
    </dgm:pt>
    <dgm:pt modelId="{88A4031E-ABDD-1945-A6B7-09C7D95033CC}" type="parTrans" cxnId="{DCDB99AA-8E72-3740-9173-C98106CFE787}">
      <dgm:prSet/>
      <dgm:spPr/>
      <dgm:t>
        <a:bodyPr/>
        <a:lstStyle/>
        <a:p>
          <a:endParaRPr lang="en-US"/>
        </a:p>
      </dgm:t>
    </dgm:pt>
    <dgm:pt modelId="{0EB9B058-C188-D944-83FB-43BEEDDA1B45}" type="sibTrans" cxnId="{DCDB99AA-8E72-3740-9173-C98106CFE787}">
      <dgm:prSet/>
      <dgm:spPr/>
      <dgm:t>
        <a:bodyPr/>
        <a:lstStyle/>
        <a:p>
          <a:endParaRPr lang="en-US" dirty="0"/>
        </a:p>
      </dgm:t>
    </dgm:pt>
    <dgm:pt modelId="{5005168A-A975-CD4B-8044-84231FA76C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Teaching</a:t>
          </a:r>
          <a:endParaRPr lang="en-US" dirty="0">
            <a:solidFill>
              <a:schemeClr val="tx1"/>
            </a:solidFill>
          </a:endParaRPr>
        </a:p>
      </dgm:t>
    </dgm:pt>
    <dgm:pt modelId="{E066EFCE-D831-E147-8E99-24B5DED5E51C}" type="parTrans" cxnId="{DDD14039-9989-B64D-9329-5E74AA400632}">
      <dgm:prSet/>
      <dgm:spPr/>
      <dgm:t>
        <a:bodyPr/>
        <a:lstStyle/>
        <a:p>
          <a:endParaRPr lang="en-US"/>
        </a:p>
      </dgm:t>
    </dgm:pt>
    <dgm:pt modelId="{B7AA3705-C7FC-EA44-916B-2FAB45891C7C}" type="sibTrans" cxnId="{DDD14039-9989-B64D-9329-5E74AA400632}">
      <dgm:prSet/>
      <dgm:spPr/>
      <dgm:t>
        <a:bodyPr/>
        <a:lstStyle/>
        <a:p>
          <a:endParaRPr lang="en-US" dirty="0"/>
        </a:p>
      </dgm:t>
    </dgm:pt>
    <dgm:pt modelId="{AFBD3BDE-5D26-0B4A-A829-602E2BFB03D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Enhancing</a:t>
          </a:r>
          <a:endParaRPr lang="en-US" dirty="0">
            <a:solidFill>
              <a:schemeClr val="tx1"/>
            </a:solidFill>
          </a:endParaRPr>
        </a:p>
      </dgm:t>
    </dgm:pt>
    <dgm:pt modelId="{0A2905AB-1896-444A-A187-3EFA2FA0ACC1}" type="parTrans" cxnId="{CA23C991-310C-4D47-861B-284CA3905D7B}">
      <dgm:prSet/>
      <dgm:spPr/>
      <dgm:t>
        <a:bodyPr/>
        <a:lstStyle/>
        <a:p>
          <a:endParaRPr lang="en-US"/>
        </a:p>
      </dgm:t>
    </dgm:pt>
    <dgm:pt modelId="{6152F142-3CD0-E548-AA2C-B683DB4A3BCF}" type="sibTrans" cxnId="{CA23C991-310C-4D47-861B-284CA3905D7B}">
      <dgm:prSet/>
      <dgm:spPr/>
      <dgm:t>
        <a:bodyPr/>
        <a:lstStyle/>
        <a:p>
          <a:endParaRPr lang="en-US" dirty="0"/>
        </a:p>
      </dgm:t>
    </dgm:pt>
    <dgm:pt modelId="{95C8160D-F6A7-2946-9B74-523498C7E8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Supporting</a:t>
          </a:r>
          <a:endParaRPr lang="en-US" dirty="0">
            <a:solidFill>
              <a:schemeClr val="tx1"/>
            </a:solidFill>
          </a:endParaRPr>
        </a:p>
      </dgm:t>
    </dgm:pt>
    <dgm:pt modelId="{974B1D68-364A-7D4D-AC66-028D152A5421}" type="parTrans" cxnId="{BB0E2CC6-8DB8-5040-A6D2-8B764139A1AB}">
      <dgm:prSet/>
      <dgm:spPr/>
      <dgm:t>
        <a:bodyPr/>
        <a:lstStyle/>
        <a:p>
          <a:endParaRPr lang="en-US"/>
        </a:p>
      </dgm:t>
    </dgm:pt>
    <dgm:pt modelId="{C586709B-6B6A-FE47-A507-0BC3CF2DC6E4}" type="sibTrans" cxnId="{BB0E2CC6-8DB8-5040-A6D2-8B764139A1AB}">
      <dgm:prSet/>
      <dgm:spPr/>
      <dgm:t>
        <a:bodyPr/>
        <a:lstStyle/>
        <a:p>
          <a:endParaRPr lang="en-US" dirty="0"/>
        </a:p>
      </dgm:t>
    </dgm:pt>
    <dgm:pt modelId="{5568C93A-6816-AD48-A76F-24B35C62E01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Sharing</a:t>
          </a:r>
          <a:endParaRPr lang="en-US" dirty="0">
            <a:solidFill>
              <a:schemeClr val="tx1"/>
            </a:solidFill>
          </a:endParaRPr>
        </a:p>
      </dgm:t>
    </dgm:pt>
    <dgm:pt modelId="{F28C576A-F4B6-5E42-9451-10EB1E022A39}" type="parTrans" cxnId="{4E1FB308-469A-4547-8196-6649712D3502}">
      <dgm:prSet/>
      <dgm:spPr/>
      <dgm:t>
        <a:bodyPr/>
        <a:lstStyle/>
        <a:p>
          <a:endParaRPr lang="en-US"/>
        </a:p>
      </dgm:t>
    </dgm:pt>
    <dgm:pt modelId="{76E23BBB-DA7C-1144-981C-73AF143B8DA5}" type="sibTrans" cxnId="{4E1FB308-469A-4547-8196-6649712D3502}">
      <dgm:prSet/>
      <dgm:spPr/>
      <dgm:t>
        <a:bodyPr/>
        <a:lstStyle/>
        <a:p>
          <a:endParaRPr lang="en-US" dirty="0"/>
        </a:p>
      </dgm:t>
    </dgm:pt>
    <dgm:pt modelId="{68E7BAA3-CFE6-FC4F-9476-25C866166E9A}" type="pres">
      <dgm:prSet presAssocID="{9326FBE3-4772-2647-A067-5E8F375AE7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65504-9738-0144-AB11-3CA47AAD4627}" type="pres">
      <dgm:prSet presAssocID="{6A0CC1DC-EE94-D14D-8B18-83F3D118407C}" presName="dummy" presStyleCnt="0"/>
      <dgm:spPr/>
      <dgm:t>
        <a:bodyPr/>
        <a:lstStyle/>
        <a:p>
          <a:endParaRPr lang="en-US"/>
        </a:p>
      </dgm:t>
    </dgm:pt>
    <dgm:pt modelId="{48F132A2-4056-A84B-B762-BF6DE61FCCC7}" type="pres">
      <dgm:prSet presAssocID="{6A0CC1DC-EE94-D14D-8B18-83F3D118407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48E22-CC97-8248-959B-48739E1330DA}" type="pres">
      <dgm:prSet presAssocID="{0EB9B058-C188-D944-83FB-43BEEDDA1B45}" presName="sibTrans" presStyleLbl="node1" presStyleIdx="0" presStyleCnt="5"/>
      <dgm:spPr/>
      <dgm:t>
        <a:bodyPr/>
        <a:lstStyle/>
        <a:p>
          <a:endParaRPr lang="en-US"/>
        </a:p>
      </dgm:t>
    </dgm:pt>
    <dgm:pt modelId="{516A35C8-50B9-8F47-842D-40CC4CE9E65B}" type="pres">
      <dgm:prSet presAssocID="{5005168A-A975-CD4B-8044-84231FA76CB4}" presName="dummy" presStyleCnt="0"/>
      <dgm:spPr/>
      <dgm:t>
        <a:bodyPr/>
        <a:lstStyle/>
        <a:p>
          <a:endParaRPr lang="en-US"/>
        </a:p>
      </dgm:t>
    </dgm:pt>
    <dgm:pt modelId="{9A854710-B62F-E047-B885-845C28E1EC2A}" type="pres">
      <dgm:prSet presAssocID="{5005168A-A975-CD4B-8044-84231FA76CB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E9BF7-291A-284D-94FF-F32C6D82D213}" type="pres">
      <dgm:prSet presAssocID="{B7AA3705-C7FC-EA44-916B-2FAB45891C7C}" presName="sibTrans" presStyleLbl="node1" presStyleIdx="1" presStyleCnt="5"/>
      <dgm:spPr/>
      <dgm:t>
        <a:bodyPr/>
        <a:lstStyle/>
        <a:p>
          <a:endParaRPr lang="en-US"/>
        </a:p>
      </dgm:t>
    </dgm:pt>
    <dgm:pt modelId="{3A2F2327-10D5-024B-A77D-01C5623CA1EF}" type="pres">
      <dgm:prSet presAssocID="{AFBD3BDE-5D26-0B4A-A829-602E2BFB03D0}" presName="dummy" presStyleCnt="0"/>
      <dgm:spPr/>
      <dgm:t>
        <a:bodyPr/>
        <a:lstStyle/>
        <a:p>
          <a:endParaRPr lang="en-US"/>
        </a:p>
      </dgm:t>
    </dgm:pt>
    <dgm:pt modelId="{AC274CE4-FF13-944D-986E-2DDF464ABE37}" type="pres">
      <dgm:prSet presAssocID="{AFBD3BDE-5D26-0B4A-A829-602E2BFB03D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9DBD-A0AE-B141-9C4C-814CDCB725FD}" type="pres">
      <dgm:prSet presAssocID="{6152F142-3CD0-E548-AA2C-B683DB4A3BCF}" presName="sibTrans" presStyleLbl="node1" presStyleIdx="2" presStyleCnt="5"/>
      <dgm:spPr/>
      <dgm:t>
        <a:bodyPr/>
        <a:lstStyle/>
        <a:p>
          <a:endParaRPr lang="en-US"/>
        </a:p>
      </dgm:t>
    </dgm:pt>
    <dgm:pt modelId="{0E1CE340-14E3-DC4D-8DE8-BB7DB36FF22F}" type="pres">
      <dgm:prSet presAssocID="{95C8160D-F6A7-2946-9B74-523498C7E8A4}" presName="dummy" presStyleCnt="0"/>
      <dgm:spPr/>
      <dgm:t>
        <a:bodyPr/>
        <a:lstStyle/>
        <a:p>
          <a:endParaRPr lang="en-US"/>
        </a:p>
      </dgm:t>
    </dgm:pt>
    <dgm:pt modelId="{CDB00F95-11D7-1842-B554-2E945279B75F}" type="pres">
      <dgm:prSet presAssocID="{95C8160D-F6A7-2946-9B74-523498C7E8A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C3A54-C83D-914E-AE7F-E876335F4BCA}" type="pres">
      <dgm:prSet presAssocID="{C586709B-6B6A-FE47-A507-0BC3CF2DC6E4}" presName="sibTrans" presStyleLbl="node1" presStyleIdx="3" presStyleCnt="5" custLinFactNeighborX="-1395" custLinFactNeighborY="-1116"/>
      <dgm:spPr/>
      <dgm:t>
        <a:bodyPr/>
        <a:lstStyle/>
        <a:p>
          <a:endParaRPr lang="en-US"/>
        </a:p>
      </dgm:t>
    </dgm:pt>
    <dgm:pt modelId="{099D12DF-56B5-7D4B-B07B-223DD05D5C68}" type="pres">
      <dgm:prSet presAssocID="{5568C93A-6816-AD48-A76F-24B35C62E018}" presName="dummy" presStyleCnt="0"/>
      <dgm:spPr/>
      <dgm:t>
        <a:bodyPr/>
        <a:lstStyle/>
        <a:p>
          <a:endParaRPr lang="en-US"/>
        </a:p>
      </dgm:t>
    </dgm:pt>
    <dgm:pt modelId="{9E0CD89B-B70C-164F-81C6-31208B1DCFAE}" type="pres">
      <dgm:prSet presAssocID="{5568C93A-6816-AD48-A76F-24B35C62E01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515FA-5A1B-ED41-863F-C8E69963F60A}" type="pres">
      <dgm:prSet presAssocID="{76E23BBB-DA7C-1144-981C-73AF143B8DA5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39F9B4E-5758-41CB-BA65-3BF4E4D22F65}" type="presOf" srcId="{6A0CC1DC-EE94-D14D-8B18-83F3D118407C}" destId="{48F132A2-4056-A84B-B762-BF6DE61FCCC7}" srcOrd="0" destOrd="0" presId="urn:microsoft.com/office/officeart/2005/8/layout/cycle1"/>
    <dgm:cxn modelId="{FF41678B-E17F-47EB-968E-EC632A95C247}" type="presOf" srcId="{9326FBE3-4772-2647-A067-5E8F375AE70E}" destId="{68E7BAA3-CFE6-FC4F-9476-25C866166E9A}" srcOrd="0" destOrd="0" presId="urn:microsoft.com/office/officeart/2005/8/layout/cycle1"/>
    <dgm:cxn modelId="{BB0E2CC6-8DB8-5040-A6D2-8B764139A1AB}" srcId="{9326FBE3-4772-2647-A067-5E8F375AE70E}" destId="{95C8160D-F6A7-2946-9B74-523498C7E8A4}" srcOrd="3" destOrd="0" parTransId="{974B1D68-364A-7D4D-AC66-028D152A5421}" sibTransId="{C586709B-6B6A-FE47-A507-0BC3CF2DC6E4}"/>
    <dgm:cxn modelId="{BA693972-3BC5-4EDB-8492-F2792C749061}" type="presOf" srcId="{AFBD3BDE-5D26-0B4A-A829-602E2BFB03D0}" destId="{AC274CE4-FF13-944D-986E-2DDF464ABE37}" srcOrd="0" destOrd="0" presId="urn:microsoft.com/office/officeart/2005/8/layout/cycle1"/>
    <dgm:cxn modelId="{4E1FB308-469A-4547-8196-6649712D3502}" srcId="{9326FBE3-4772-2647-A067-5E8F375AE70E}" destId="{5568C93A-6816-AD48-A76F-24B35C62E018}" srcOrd="4" destOrd="0" parTransId="{F28C576A-F4B6-5E42-9451-10EB1E022A39}" sibTransId="{76E23BBB-DA7C-1144-981C-73AF143B8DA5}"/>
    <dgm:cxn modelId="{DCDB99AA-8E72-3740-9173-C98106CFE787}" srcId="{9326FBE3-4772-2647-A067-5E8F375AE70E}" destId="{6A0CC1DC-EE94-D14D-8B18-83F3D118407C}" srcOrd="0" destOrd="0" parTransId="{88A4031E-ABDD-1945-A6B7-09C7D95033CC}" sibTransId="{0EB9B058-C188-D944-83FB-43BEEDDA1B45}"/>
    <dgm:cxn modelId="{0E1490CB-3317-48CF-810A-EC4484F20801}" type="presOf" srcId="{C586709B-6B6A-FE47-A507-0BC3CF2DC6E4}" destId="{A78C3A54-C83D-914E-AE7F-E876335F4BCA}" srcOrd="0" destOrd="0" presId="urn:microsoft.com/office/officeart/2005/8/layout/cycle1"/>
    <dgm:cxn modelId="{0F140CD0-4A6B-4C54-810C-46DC07C68BA6}" type="presOf" srcId="{5005168A-A975-CD4B-8044-84231FA76CB4}" destId="{9A854710-B62F-E047-B885-845C28E1EC2A}" srcOrd="0" destOrd="0" presId="urn:microsoft.com/office/officeart/2005/8/layout/cycle1"/>
    <dgm:cxn modelId="{7BB0BCA3-EB65-4422-84D3-F43B24808E63}" type="presOf" srcId="{0EB9B058-C188-D944-83FB-43BEEDDA1B45}" destId="{32948E22-CC97-8248-959B-48739E1330DA}" srcOrd="0" destOrd="0" presId="urn:microsoft.com/office/officeart/2005/8/layout/cycle1"/>
    <dgm:cxn modelId="{DDD14039-9989-B64D-9329-5E74AA400632}" srcId="{9326FBE3-4772-2647-A067-5E8F375AE70E}" destId="{5005168A-A975-CD4B-8044-84231FA76CB4}" srcOrd="1" destOrd="0" parTransId="{E066EFCE-D831-E147-8E99-24B5DED5E51C}" sibTransId="{B7AA3705-C7FC-EA44-916B-2FAB45891C7C}"/>
    <dgm:cxn modelId="{A809063C-0328-40CC-AD5D-7D21FF3F1F37}" type="presOf" srcId="{6152F142-3CD0-E548-AA2C-B683DB4A3BCF}" destId="{78F69DBD-A0AE-B141-9C4C-814CDCB725FD}" srcOrd="0" destOrd="0" presId="urn:microsoft.com/office/officeart/2005/8/layout/cycle1"/>
    <dgm:cxn modelId="{CA23C991-310C-4D47-861B-284CA3905D7B}" srcId="{9326FBE3-4772-2647-A067-5E8F375AE70E}" destId="{AFBD3BDE-5D26-0B4A-A829-602E2BFB03D0}" srcOrd="2" destOrd="0" parTransId="{0A2905AB-1896-444A-A187-3EFA2FA0ACC1}" sibTransId="{6152F142-3CD0-E548-AA2C-B683DB4A3BCF}"/>
    <dgm:cxn modelId="{9E1D14BD-D1CB-4423-8355-C2D926A2F8C8}" type="presOf" srcId="{95C8160D-F6A7-2946-9B74-523498C7E8A4}" destId="{CDB00F95-11D7-1842-B554-2E945279B75F}" srcOrd="0" destOrd="0" presId="urn:microsoft.com/office/officeart/2005/8/layout/cycle1"/>
    <dgm:cxn modelId="{30705057-64B0-4F3B-A431-EA1D555507AC}" type="presOf" srcId="{B7AA3705-C7FC-EA44-916B-2FAB45891C7C}" destId="{0B5E9BF7-291A-284D-94FF-F32C6D82D213}" srcOrd="0" destOrd="0" presId="urn:microsoft.com/office/officeart/2005/8/layout/cycle1"/>
    <dgm:cxn modelId="{2536A3E3-2404-4DFD-9326-DEAA7AC61F4F}" type="presOf" srcId="{5568C93A-6816-AD48-A76F-24B35C62E018}" destId="{9E0CD89B-B70C-164F-81C6-31208B1DCFAE}" srcOrd="0" destOrd="0" presId="urn:microsoft.com/office/officeart/2005/8/layout/cycle1"/>
    <dgm:cxn modelId="{0E83B7CE-1AA8-4200-AF6F-766255D72573}" type="presOf" srcId="{76E23BBB-DA7C-1144-981C-73AF143B8DA5}" destId="{85C515FA-5A1B-ED41-863F-C8E69963F60A}" srcOrd="0" destOrd="0" presId="urn:microsoft.com/office/officeart/2005/8/layout/cycle1"/>
    <dgm:cxn modelId="{8CC5717F-6C45-4B04-9C70-12A05F909F50}" type="presParOf" srcId="{68E7BAA3-CFE6-FC4F-9476-25C866166E9A}" destId="{D0E65504-9738-0144-AB11-3CA47AAD4627}" srcOrd="0" destOrd="0" presId="urn:microsoft.com/office/officeart/2005/8/layout/cycle1"/>
    <dgm:cxn modelId="{E11B3483-BB83-4B48-BB53-2A4D479588B5}" type="presParOf" srcId="{68E7BAA3-CFE6-FC4F-9476-25C866166E9A}" destId="{48F132A2-4056-A84B-B762-BF6DE61FCCC7}" srcOrd="1" destOrd="0" presId="urn:microsoft.com/office/officeart/2005/8/layout/cycle1"/>
    <dgm:cxn modelId="{16AF3B9C-5AEB-499F-AC19-0184BD03C501}" type="presParOf" srcId="{68E7BAA3-CFE6-FC4F-9476-25C866166E9A}" destId="{32948E22-CC97-8248-959B-48739E1330DA}" srcOrd="2" destOrd="0" presId="urn:microsoft.com/office/officeart/2005/8/layout/cycle1"/>
    <dgm:cxn modelId="{2822CC03-10AA-4859-A243-0274D738B51F}" type="presParOf" srcId="{68E7BAA3-CFE6-FC4F-9476-25C866166E9A}" destId="{516A35C8-50B9-8F47-842D-40CC4CE9E65B}" srcOrd="3" destOrd="0" presId="urn:microsoft.com/office/officeart/2005/8/layout/cycle1"/>
    <dgm:cxn modelId="{49C687A4-9BB9-44A4-8E56-8401B2D8668F}" type="presParOf" srcId="{68E7BAA3-CFE6-FC4F-9476-25C866166E9A}" destId="{9A854710-B62F-E047-B885-845C28E1EC2A}" srcOrd="4" destOrd="0" presId="urn:microsoft.com/office/officeart/2005/8/layout/cycle1"/>
    <dgm:cxn modelId="{135031F3-BC07-44D3-92D1-5AF583AC2039}" type="presParOf" srcId="{68E7BAA3-CFE6-FC4F-9476-25C866166E9A}" destId="{0B5E9BF7-291A-284D-94FF-F32C6D82D213}" srcOrd="5" destOrd="0" presId="urn:microsoft.com/office/officeart/2005/8/layout/cycle1"/>
    <dgm:cxn modelId="{1C2C8093-CCF5-4024-BA09-70603834BC51}" type="presParOf" srcId="{68E7BAA3-CFE6-FC4F-9476-25C866166E9A}" destId="{3A2F2327-10D5-024B-A77D-01C5623CA1EF}" srcOrd="6" destOrd="0" presId="urn:microsoft.com/office/officeart/2005/8/layout/cycle1"/>
    <dgm:cxn modelId="{CAD4DAA5-9798-4F32-9A32-D177536BE2E1}" type="presParOf" srcId="{68E7BAA3-CFE6-FC4F-9476-25C866166E9A}" destId="{AC274CE4-FF13-944D-986E-2DDF464ABE37}" srcOrd="7" destOrd="0" presId="urn:microsoft.com/office/officeart/2005/8/layout/cycle1"/>
    <dgm:cxn modelId="{0C9FF3BF-5E5F-4AD5-B45E-CE051B9C7AAC}" type="presParOf" srcId="{68E7BAA3-CFE6-FC4F-9476-25C866166E9A}" destId="{78F69DBD-A0AE-B141-9C4C-814CDCB725FD}" srcOrd="8" destOrd="0" presId="urn:microsoft.com/office/officeart/2005/8/layout/cycle1"/>
    <dgm:cxn modelId="{750B180B-D5DA-465C-BAA8-FD122B6D5241}" type="presParOf" srcId="{68E7BAA3-CFE6-FC4F-9476-25C866166E9A}" destId="{0E1CE340-14E3-DC4D-8DE8-BB7DB36FF22F}" srcOrd="9" destOrd="0" presId="urn:microsoft.com/office/officeart/2005/8/layout/cycle1"/>
    <dgm:cxn modelId="{5D09AEDA-673F-42F7-B54F-6D873F832775}" type="presParOf" srcId="{68E7BAA3-CFE6-FC4F-9476-25C866166E9A}" destId="{CDB00F95-11D7-1842-B554-2E945279B75F}" srcOrd="10" destOrd="0" presId="urn:microsoft.com/office/officeart/2005/8/layout/cycle1"/>
    <dgm:cxn modelId="{0B49B1BE-414B-4796-ACAD-B1D90376B76E}" type="presParOf" srcId="{68E7BAA3-CFE6-FC4F-9476-25C866166E9A}" destId="{A78C3A54-C83D-914E-AE7F-E876335F4BCA}" srcOrd="11" destOrd="0" presId="urn:microsoft.com/office/officeart/2005/8/layout/cycle1"/>
    <dgm:cxn modelId="{A86BC97E-CF90-4A54-9FC6-F866349EBBF0}" type="presParOf" srcId="{68E7BAA3-CFE6-FC4F-9476-25C866166E9A}" destId="{099D12DF-56B5-7D4B-B07B-223DD05D5C68}" srcOrd="12" destOrd="0" presId="urn:microsoft.com/office/officeart/2005/8/layout/cycle1"/>
    <dgm:cxn modelId="{6B071162-F5DA-4673-B5D6-FE1C3CF16D2A}" type="presParOf" srcId="{68E7BAA3-CFE6-FC4F-9476-25C866166E9A}" destId="{9E0CD89B-B70C-164F-81C6-31208B1DCFAE}" srcOrd="13" destOrd="0" presId="urn:microsoft.com/office/officeart/2005/8/layout/cycle1"/>
    <dgm:cxn modelId="{1648069D-BA01-48D6-90B0-23A46E274A80}" type="presParOf" srcId="{68E7BAA3-CFE6-FC4F-9476-25C866166E9A}" destId="{85C515FA-5A1B-ED41-863F-C8E69963F60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27F9B-3091-E64E-85E7-C4533FF38A7C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49356-2136-D64C-A2C3-3C08F21532D8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September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8F47F-3815-E94D-8358-EF68B333342E}" type="parTrans" cxnId="{889F3FA9-383B-7941-A070-530A769104CE}">
      <dgm:prSet/>
      <dgm:spPr/>
      <dgm:t>
        <a:bodyPr/>
        <a:lstStyle/>
        <a:p>
          <a:endParaRPr lang="en-US"/>
        </a:p>
      </dgm:t>
    </dgm:pt>
    <dgm:pt modelId="{6F12B376-0D6F-C043-995B-B08381B4FA3B}" type="sibTrans" cxnId="{889F3FA9-383B-7941-A070-530A769104CE}">
      <dgm:prSet/>
      <dgm:spPr/>
      <dgm:t>
        <a:bodyPr/>
        <a:lstStyle/>
        <a:p>
          <a:endParaRPr lang="en-US"/>
        </a:p>
      </dgm:t>
    </dgm:pt>
    <dgm:pt modelId="{EBC80D85-D378-B04F-A937-484E745890E1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Commit to standards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F21B8-4740-964A-A40E-EC392388E283}" type="parTrans" cxnId="{F6B06D68-A18B-3849-8CEE-7E0A0B29FB37}">
      <dgm:prSet/>
      <dgm:spPr/>
      <dgm:t>
        <a:bodyPr/>
        <a:lstStyle/>
        <a:p>
          <a:endParaRPr lang="en-US"/>
        </a:p>
      </dgm:t>
    </dgm:pt>
    <dgm:pt modelId="{860CA14F-4EC4-3C47-87DB-1783457B98F7}" type="sibTrans" cxnId="{F6B06D68-A18B-3849-8CEE-7E0A0B29FB37}">
      <dgm:prSet/>
      <dgm:spPr/>
      <dgm:t>
        <a:bodyPr/>
        <a:lstStyle/>
        <a:p>
          <a:endParaRPr lang="en-US"/>
        </a:p>
      </dgm:t>
    </dgm:pt>
    <dgm:pt modelId="{6A43982B-6F51-DE4F-AEC8-29F13C0C4E14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October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8DE89-4A92-5C48-B118-76BA4D445C42}" type="parTrans" cxnId="{CD7D7F7D-A31C-934C-AA37-84A5723275F2}">
      <dgm:prSet/>
      <dgm:spPr/>
      <dgm:t>
        <a:bodyPr/>
        <a:lstStyle/>
        <a:p>
          <a:endParaRPr lang="en-US"/>
        </a:p>
      </dgm:t>
    </dgm:pt>
    <dgm:pt modelId="{F8360709-16CC-F740-8F6F-E90326CFE994}" type="sibTrans" cxnId="{CD7D7F7D-A31C-934C-AA37-84A5723275F2}">
      <dgm:prSet/>
      <dgm:spPr/>
      <dgm:t>
        <a:bodyPr/>
        <a:lstStyle/>
        <a:p>
          <a:endParaRPr lang="en-US"/>
        </a:p>
      </dgm:t>
    </dgm:pt>
    <dgm:pt modelId="{D2C9370A-3D96-E947-BF25-8AF902909EEB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Consider methods for assessment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288EC-9C79-DA45-9FB9-EB07E5BBAEA3}" type="parTrans" cxnId="{B865B803-FFCA-7E4C-9B19-0274D75EF695}">
      <dgm:prSet/>
      <dgm:spPr/>
      <dgm:t>
        <a:bodyPr/>
        <a:lstStyle/>
        <a:p>
          <a:endParaRPr lang="en-US"/>
        </a:p>
      </dgm:t>
    </dgm:pt>
    <dgm:pt modelId="{D069D64E-867F-DD48-8C89-1BCD33B6343F}" type="sibTrans" cxnId="{B865B803-FFCA-7E4C-9B19-0274D75EF695}">
      <dgm:prSet/>
      <dgm:spPr/>
      <dgm:t>
        <a:bodyPr/>
        <a:lstStyle/>
        <a:p>
          <a:endParaRPr lang="en-US"/>
        </a:p>
      </dgm:t>
    </dgm:pt>
    <dgm:pt modelId="{670C7CA9-8AAF-6F4C-BA26-EB56A8A0DFC5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November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8E4B0-4C16-5F4B-8C0E-B28923E426ED}" type="parTrans" cxnId="{785F6B3F-F92F-5347-ADD2-C549CA5DD679}">
      <dgm:prSet/>
      <dgm:spPr/>
      <dgm:t>
        <a:bodyPr/>
        <a:lstStyle/>
        <a:p>
          <a:endParaRPr lang="en-US"/>
        </a:p>
      </dgm:t>
    </dgm:pt>
    <dgm:pt modelId="{177661A8-A987-4C49-AA7F-4FD094B6961A}" type="sibTrans" cxnId="{785F6B3F-F92F-5347-ADD2-C549CA5DD679}">
      <dgm:prSet/>
      <dgm:spPr/>
      <dgm:t>
        <a:bodyPr/>
        <a:lstStyle/>
        <a:p>
          <a:endParaRPr lang="en-US"/>
        </a:p>
      </dgm:t>
    </dgm:pt>
    <dgm:pt modelId="{073B5683-1AF3-7A42-8179-9787D8D5348D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Bring and analyze evidence of student learning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335C4-8768-8A43-86B6-EF44275AC38B}" type="parTrans" cxnId="{F64E918C-00CB-3B45-8436-C4AB89CA9751}">
      <dgm:prSet/>
      <dgm:spPr/>
      <dgm:t>
        <a:bodyPr/>
        <a:lstStyle/>
        <a:p>
          <a:endParaRPr lang="en-US"/>
        </a:p>
      </dgm:t>
    </dgm:pt>
    <dgm:pt modelId="{5C19E7CF-D413-7A4C-9174-E68E6C0B6465}" type="sibTrans" cxnId="{F64E918C-00CB-3B45-8436-C4AB89CA9751}">
      <dgm:prSet/>
      <dgm:spPr/>
      <dgm:t>
        <a:bodyPr/>
        <a:lstStyle/>
        <a:p>
          <a:endParaRPr lang="en-US"/>
        </a:p>
      </dgm:t>
    </dgm:pt>
    <dgm:pt modelId="{1F2814C8-884A-1D41-A165-1950B907FCF0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Establish expectations for mastery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35FC9-3F45-E741-82F4-7324F8BC38DC}" type="parTrans" cxnId="{22C6C01F-1AAA-3F4D-8798-A0BBB2164FE3}">
      <dgm:prSet/>
      <dgm:spPr/>
      <dgm:t>
        <a:bodyPr/>
        <a:lstStyle/>
        <a:p>
          <a:endParaRPr lang="en-US"/>
        </a:p>
      </dgm:t>
    </dgm:pt>
    <dgm:pt modelId="{5EF44DFC-3BB6-2242-ACF1-AA3A2E258749}" type="sibTrans" cxnId="{22C6C01F-1AAA-3F4D-8798-A0BBB2164FE3}">
      <dgm:prSet/>
      <dgm:spPr/>
      <dgm:t>
        <a:bodyPr/>
        <a:lstStyle/>
        <a:p>
          <a:endParaRPr lang="en-US"/>
        </a:p>
      </dgm:t>
    </dgm:pt>
    <dgm:pt modelId="{CA75BD0C-DE39-E544-8D35-EB7D972DDF4F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Begin planning lessons/units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FEFC0-ED82-A647-866C-A4482A58ED56}" type="parTrans" cxnId="{EFCF3BA2-7E18-EF4D-8B81-097DEB45331C}">
      <dgm:prSet/>
      <dgm:spPr/>
      <dgm:t>
        <a:bodyPr/>
        <a:lstStyle/>
        <a:p>
          <a:endParaRPr lang="en-US"/>
        </a:p>
      </dgm:t>
    </dgm:pt>
    <dgm:pt modelId="{DBA3A6BF-E412-AF4B-93FE-94DF635D3660}" type="sibTrans" cxnId="{EFCF3BA2-7E18-EF4D-8B81-097DEB45331C}">
      <dgm:prSet/>
      <dgm:spPr/>
      <dgm:t>
        <a:bodyPr/>
        <a:lstStyle/>
        <a:p>
          <a:endParaRPr lang="en-US"/>
        </a:p>
      </dgm:t>
    </dgm:pt>
    <dgm:pt modelId="{32887ADD-969D-4745-81F6-9272C039CC15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Construct a common assessment Tool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7D58C-9780-AC43-A354-9A7CAF6A7682}" type="parTrans" cxnId="{49778774-165A-7D4D-9B01-EF5B3C37793C}">
      <dgm:prSet/>
      <dgm:spPr/>
      <dgm:t>
        <a:bodyPr/>
        <a:lstStyle/>
        <a:p>
          <a:endParaRPr lang="en-US"/>
        </a:p>
      </dgm:t>
    </dgm:pt>
    <dgm:pt modelId="{61E7F42F-0155-1941-B116-292A90A63FFF}" type="sibTrans" cxnId="{49778774-165A-7D4D-9B01-EF5B3C37793C}">
      <dgm:prSet/>
      <dgm:spPr/>
      <dgm:t>
        <a:bodyPr/>
        <a:lstStyle/>
        <a:p>
          <a:endParaRPr lang="en-US"/>
        </a:p>
      </dgm:t>
    </dgm:pt>
    <dgm:pt modelId="{81D76E7A-95C4-BF42-84DE-F278320F8BF1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Make collaborative adjustments to instructional plans.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04C17-F7EB-5049-960B-AE11E10AEB3D}" type="parTrans" cxnId="{B55B43CC-4CA1-6149-86CE-D8CCDE453A77}">
      <dgm:prSet/>
      <dgm:spPr/>
      <dgm:t>
        <a:bodyPr/>
        <a:lstStyle/>
        <a:p>
          <a:endParaRPr lang="en-US"/>
        </a:p>
      </dgm:t>
    </dgm:pt>
    <dgm:pt modelId="{0AE2CF91-374C-7942-A93E-63A63E60A547}" type="sibTrans" cxnId="{B55B43CC-4CA1-6149-86CE-D8CCDE453A77}">
      <dgm:prSet/>
      <dgm:spPr/>
      <dgm:t>
        <a:bodyPr/>
        <a:lstStyle/>
        <a:p>
          <a:endParaRPr lang="en-US"/>
        </a:p>
      </dgm:t>
    </dgm:pt>
    <dgm:pt modelId="{1D6FEC61-02E2-F54B-85B7-D7D5B429CD44}" type="pres">
      <dgm:prSet presAssocID="{92027F9B-3091-E64E-85E7-C4533FF38A7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F2F350-7C54-6D47-B50C-7B27F4A0CC49}" type="pres">
      <dgm:prSet presAssocID="{09B49356-2136-D64C-A2C3-3C08F21532D8}" presName="composite" presStyleCnt="0"/>
      <dgm:spPr/>
    </dgm:pt>
    <dgm:pt modelId="{EF2EB065-60AA-8940-A71D-F237D6DEAFD3}" type="pres">
      <dgm:prSet presAssocID="{09B49356-2136-D64C-A2C3-3C08F21532D8}" presName="bentUpArrow1" presStyleLbl="alignImgPlace1" presStyleIdx="0" presStyleCnt="2"/>
      <dgm:spPr/>
    </dgm:pt>
    <dgm:pt modelId="{D96DBA2F-7DD3-494A-923F-BDB5F7986E18}" type="pres">
      <dgm:prSet presAssocID="{09B49356-2136-D64C-A2C3-3C08F21532D8}" presName="ParentText" presStyleLbl="node1" presStyleIdx="0" presStyleCnt="3" custScaleX="75467" custScaleY="809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08E1A-AC69-9249-BE13-FE421BF4E0AC}" type="pres">
      <dgm:prSet presAssocID="{09B49356-2136-D64C-A2C3-3C08F21532D8}" presName="ChildText" presStyleLbl="revTx" presStyleIdx="0" presStyleCnt="3" custScaleX="221173" custLinFactNeighborX="56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9FCC0-E007-7246-8FB5-F308FB1E56F5}" type="pres">
      <dgm:prSet presAssocID="{6F12B376-0D6F-C043-995B-B08381B4FA3B}" presName="sibTrans" presStyleCnt="0"/>
      <dgm:spPr/>
    </dgm:pt>
    <dgm:pt modelId="{84CC3FB5-881D-4346-937C-C8A8492FE3FF}" type="pres">
      <dgm:prSet presAssocID="{6A43982B-6F51-DE4F-AEC8-29F13C0C4E14}" presName="composite" presStyleCnt="0"/>
      <dgm:spPr/>
    </dgm:pt>
    <dgm:pt modelId="{EE11F7D0-6E22-5C42-8619-AD4BEC79CB6F}" type="pres">
      <dgm:prSet presAssocID="{6A43982B-6F51-DE4F-AEC8-29F13C0C4E14}" presName="bentUpArrow1" presStyleLbl="alignImgPlace1" presStyleIdx="1" presStyleCnt="2"/>
      <dgm:spPr/>
    </dgm:pt>
    <dgm:pt modelId="{E074EC03-EE0E-3B45-8B54-ACDC347A0D5C}" type="pres">
      <dgm:prSet presAssocID="{6A43982B-6F51-DE4F-AEC8-29F13C0C4E14}" presName="ParentText" presStyleLbl="node1" presStyleIdx="1" presStyleCnt="3" custScaleX="75505" custScaleY="79166" custLinFactNeighborX="-10788" custLinFactNeighborY="9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05431-6812-FB43-89A8-B828B05DE2DB}" type="pres">
      <dgm:prSet presAssocID="{6A43982B-6F51-DE4F-AEC8-29F13C0C4E14}" presName="ChildText" presStyleLbl="revTx" presStyleIdx="1" presStyleCnt="3" custScaleX="217638" custLinFactNeighborX="36748" custLinFactNeighborY="1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62BE8-AF04-CB4E-9ED1-5D73E80B04CA}" type="pres">
      <dgm:prSet presAssocID="{F8360709-16CC-F740-8F6F-E90326CFE994}" presName="sibTrans" presStyleCnt="0"/>
      <dgm:spPr/>
    </dgm:pt>
    <dgm:pt modelId="{EDB009A8-4F6B-214A-A6CB-2BE3992977E8}" type="pres">
      <dgm:prSet presAssocID="{670C7CA9-8AAF-6F4C-BA26-EB56A8A0DFC5}" presName="composite" presStyleCnt="0"/>
      <dgm:spPr/>
    </dgm:pt>
    <dgm:pt modelId="{42202F11-2392-D24F-9257-4957C3BB0F1D}" type="pres">
      <dgm:prSet presAssocID="{670C7CA9-8AAF-6F4C-BA26-EB56A8A0DFC5}" presName="ParentText" presStyleLbl="node1" presStyleIdx="2" presStyleCnt="3" custScaleX="72723" custScaleY="77195" custLinFactNeighborX="-240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448BA-CF56-2C4C-B82A-D97BAD4C7905}" type="pres">
      <dgm:prSet presAssocID="{670C7CA9-8AAF-6F4C-BA26-EB56A8A0DFC5}" presName="FinalChildText" presStyleLbl="revTx" presStyleIdx="2" presStyleCnt="3" custScaleX="164542" custScaleY="155954" custLinFactNeighborX="-11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6C385-BB89-44E0-A425-35216D0AACFE}" type="presOf" srcId="{EBC80D85-D378-B04F-A937-484E745890E1}" destId="{F4608E1A-AC69-9249-BE13-FE421BF4E0AC}" srcOrd="0" destOrd="0" presId="urn:microsoft.com/office/officeart/2005/8/layout/StepDownProcess"/>
    <dgm:cxn modelId="{F64E918C-00CB-3B45-8436-C4AB89CA9751}" srcId="{670C7CA9-8AAF-6F4C-BA26-EB56A8A0DFC5}" destId="{073B5683-1AF3-7A42-8179-9787D8D5348D}" srcOrd="0" destOrd="0" parTransId="{660335C4-8768-8A43-86B6-EF44275AC38B}" sibTransId="{5C19E7CF-D413-7A4C-9174-E68E6C0B6465}"/>
    <dgm:cxn modelId="{785F6B3F-F92F-5347-ADD2-C549CA5DD679}" srcId="{92027F9B-3091-E64E-85E7-C4533FF38A7C}" destId="{670C7CA9-8AAF-6F4C-BA26-EB56A8A0DFC5}" srcOrd="2" destOrd="0" parTransId="{D518E4B0-4C16-5F4B-8C0E-B28923E426ED}" sibTransId="{177661A8-A987-4C49-AA7F-4FD094B6961A}"/>
    <dgm:cxn modelId="{5CB8371F-7A5A-401D-8054-FD5A9ED61FB5}" type="presOf" srcId="{81D76E7A-95C4-BF42-84DE-F278320F8BF1}" destId="{DD5448BA-CF56-2C4C-B82A-D97BAD4C7905}" srcOrd="0" destOrd="1" presId="urn:microsoft.com/office/officeart/2005/8/layout/StepDownProcess"/>
    <dgm:cxn modelId="{7E599333-341C-48D9-AF5E-0B9892047D60}" type="presOf" srcId="{92027F9B-3091-E64E-85E7-C4533FF38A7C}" destId="{1D6FEC61-02E2-F54B-85B7-D7D5B429CD44}" srcOrd="0" destOrd="0" presId="urn:microsoft.com/office/officeart/2005/8/layout/StepDownProcess"/>
    <dgm:cxn modelId="{DA5EB08A-44A8-410F-BC86-12DFF535EE3A}" type="presOf" srcId="{6A43982B-6F51-DE4F-AEC8-29F13C0C4E14}" destId="{E074EC03-EE0E-3B45-8B54-ACDC347A0D5C}" srcOrd="0" destOrd="0" presId="urn:microsoft.com/office/officeart/2005/8/layout/StepDownProcess"/>
    <dgm:cxn modelId="{F48346CE-D190-4959-96E7-7ECF645E2EE4}" type="presOf" srcId="{1F2814C8-884A-1D41-A165-1950B907FCF0}" destId="{F4608E1A-AC69-9249-BE13-FE421BF4E0AC}" srcOrd="0" destOrd="1" presId="urn:microsoft.com/office/officeart/2005/8/layout/StepDownProcess"/>
    <dgm:cxn modelId="{B55B43CC-4CA1-6149-86CE-D8CCDE453A77}" srcId="{670C7CA9-8AAF-6F4C-BA26-EB56A8A0DFC5}" destId="{81D76E7A-95C4-BF42-84DE-F278320F8BF1}" srcOrd="1" destOrd="0" parTransId="{33804C17-F7EB-5049-960B-AE11E10AEB3D}" sibTransId="{0AE2CF91-374C-7942-A93E-63A63E60A547}"/>
    <dgm:cxn modelId="{CD7D7F7D-A31C-934C-AA37-84A5723275F2}" srcId="{92027F9B-3091-E64E-85E7-C4533FF38A7C}" destId="{6A43982B-6F51-DE4F-AEC8-29F13C0C4E14}" srcOrd="1" destOrd="0" parTransId="{E748DE89-4A92-5C48-B118-76BA4D445C42}" sibTransId="{F8360709-16CC-F740-8F6F-E90326CFE994}"/>
    <dgm:cxn modelId="{889F3FA9-383B-7941-A070-530A769104CE}" srcId="{92027F9B-3091-E64E-85E7-C4533FF38A7C}" destId="{09B49356-2136-D64C-A2C3-3C08F21532D8}" srcOrd="0" destOrd="0" parTransId="{A2E8F47F-3815-E94D-8358-EF68B333342E}" sibTransId="{6F12B376-0D6F-C043-995B-B08381B4FA3B}"/>
    <dgm:cxn modelId="{B865B803-FFCA-7E4C-9B19-0274D75EF695}" srcId="{6A43982B-6F51-DE4F-AEC8-29F13C0C4E14}" destId="{D2C9370A-3D96-E947-BF25-8AF902909EEB}" srcOrd="0" destOrd="0" parTransId="{CF2288EC-9C79-DA45-9FB9-EB07E5BBAEA3}" sibTransId="{D069D64E-867F-DD48-8C89-1BCD33B6343F}"/>
    <dgm:cxn modelId="{2C9475C6-0580-48A2-90CE-6505EFC3B1FE}" type="presOf" srcId="{D2C9370A-3D96-E947-BF25-8AF902909EEB}" destId="{17C05431-6812-FB43-89A8-B828B05DE2DB}" srcOrd="0" destOrd="0" presId="urn:microsoft.com/office/officeart/2005/8/layout/StepDownProcess"/>
    <dgm:cxn modelId="{35D365C9-58A2-4EC2-98B1-E484F3708AB2}" type="presOf" srcId="{CA75BD0C-DE39-E544-8D35-EB7D972DDF4F}" destId="{F4608E1A-AC69-9249-BE13-FE421BF4E0AC}" srcOrd="0" destOrd="2" presId="urn:microsoft.com/office/officeart/2005/8/layout/StepDownProcess"/>
    <dgm:cxn modelId="{A16A14FA-6AB1-4FD5-B5DA-FFD45B18DB29}" type="presOf" srcId="{32887ADD-969D-4745-81F6-9272C039CC15}" destId="{17C05431-6812-FB43-89A8-B828B05DE2DB}" srcOrd="0" destOrd="1" presId="urn:microsoft.com/office/officeart/2005/8/layout/StepDownProcess"/>
    <dgm:cxn modelId="{EFCF3BA2-7E18-EF4D-8B81-097DEB45331C}" srcId="{09B49356-2136-D64C-A2C3-3C08F21532D8}" destId="{CA75BD0C-DE39-E544-8D35-EB7D972DDF4F}" srcOrd="2" destOrd="0" parTransId="{417FEFC0-ED82-A647-866C-A4482A58ED56}" sibTransId="{DBA3A6BF-E412-AF4B-93FE-94DF635D3660}"/>
    <dgm:cxn modelId="{22C6C01F-1AAA-3F4D-8798-A0BBB2164FE3}" srcId="{09B49356-2136-D64C-A2C3-3C08F21532D8}" destId="{1F2814C8-884A-1D41-A165-1950B907FCF0}" srcOrd="1" destOrd="0" parTransId="{82735FC9-3F45-E741-82F4-7324F8BC38DC}" sibTransId="{5EF44DFC-3BB6-2242-ACF1-AA3A2E258749}"/>
    <dgm:cxn modelId="{4B388D08-E56D-4659-BE0B-49364563D2C4}" type="presOf" srcId="{670C7CA9-8AAF-6F4C-BA26-EB56A8A0DFC5}" destId="{42202F11-2392-D24F-9257-4957C3BB0F1D}" srcOrd="0" destOrd="0" presId="urn:microsoft.com/office/officeart/2005/8/layout/StepDownProcess"/>
    <dgm:cxn modelId="{800EE42C-A9E2-4A62-9929-EF6CB216C67C}" type="presOf" srcId="{073B5683-1AF3-7A42-8179-9787D8D5348D}" destId="{DD5448BA-CF56-2C4C-B82A-D97BAD4C7905}" srcOrd="0" destOrd="0" presId="urn:microsoft.com/office/officeart/2005/8/layout/StepDownProcess"/>
    <dgm:cxn modelId="{49778774-165A-7D4D-9B01-EF5B3C37793C}" srcId="{6A43982B-6F51-DE4F-AEC8-29F13C0C4E14}" destId="{32887ADD-969D-4745-81F6-9272C039CC15}" srcOrd="1" destOrd="0" parTransId="{1F67D58C-9780-AC43-A354-9A7CAF6A7682}" sibTransId="{61E7F42F-0155-1941-B116-292A90A63FFF}"/>
    <dgm:cxn modelId="{F6B06D68-A18B-3849-8CEE-7E0A0B29FB37}" srcId="{09B49356-2136-D64C-A2C3-3C08F21532D8}" destId="{EBC80D85-D378-B04F-A937-484E745890E1}" srcOrd="0" destOrd="0" parTransId="{08DF21B8-4740-964A-A40E-EC392388E283}" sibTransId="{860CA14F-4EC4-3C47-87DB-1783457B98F7}"/>
    <dgm:cxn modelId="{D1FAE082-DF81-4E9D-AB1A-7B72BAC8A16E}" type="presOf" srcId="{09B49356-2136-D64C-A2C3-3C08F21532D8}" destId="{D96DBA2F-7DD3-494A-923F-BDB5F7986E18}" srcOrd="0" destOrd="0" presId="urn:microsoft.com/office/officeart/2005/8/layout/StepDownProcess"/>
    <dgm:cxn modelId="{D75519D1-E1A5-4712-910A-E33D9454482E}" type="presParOf" srcId="{1D6FEC61-02E2-F54B-85B7-D7D5B429CD44}" destId="{A6F2F350-7C54-6D47-B50C-7B27F4A0CC49}" srcOrd="0" destOrd="0" presId="urn:microsoft.com/office/officeart/2005/8/layout/StepDownProcess"/>
    <dgm:cxn modelId="{FB97315D-7B19-4358-8B3A-1924AF946B7A}" type="presParOf" srcId="{A6F2F350-7C54-6D47-B50C-7B27F4A0CC49}" destId="{EF2EB065-60AA-8940-A71D-F237D6DEAFD3}" srcOrd="0" destOrd="0" presId="urn:microsoft.com/office/officeart/2005/8/layout/StepDownProcess"/>
    <dgm:cxn modelId="{DEB73F2F-262F-4F6A-A4FB-FDC0A8DB3522}" type="presParOf" srcId="{A6F2F350-7C54-6D47-B50C-7B27F4A0CC49}" destId="{D96DBA2F-7DD3-494A-923F-BDB5F7986E18}" srcOrd="1" destOrd="0" presId="urn:microsoft.com/office/officeart/2005/8/layout/StepDownProcess"/>
    <dgm:cxn modelId="{322635AA-E5A4-4555-833F-A9A468151224}" type="presParOf" srcId="{A6F2F350-7C54-6D47-B50C-7B27F4A0CC49}" destId="{F4608E1A-AC69-9249-BE13-FE421BF4E0AC}" srcOrd="2" destOrd="0" presId="urn:microsoft.com/office/officeart/2005/8/layout/StepDownProcess"/>
    <dgm:cxn modelId="{6643867E-F8A4-4B70-BEB3-C2EB019E0F1E}" type="presParOf" srcId="{1D6FEC61-02E2-F54B-85B7-D7D5B429CD44}" destId="{2A59FCC0-E007-7246-8FB5-F308FB1E56F5}" srcOrd="1" destOrd="0" presId="urn:microsoft.com/office/officeart/2005/8/layout/StepDownProcess"/>
    <dgm:cxn modelId="{E1D4B832-A1A5-4803-BD4C-6B2634BDF11F}" type="presParOf" srcId="{1D6FEC61-02E2-F54B-85B7-D7D5B429CD44}" destId="{84CC3FB5-881D-4346-937C-C8A8492FE3FF}" srcOrd="2" destOrd="0" presId="urn:microsoft.com/office/officeart/2005/8/layout/StepDownProcess"/>
    <dgm:cxn modelId="{DB30101C-2D56-48ED-8165-4B02EB969457}" type="presParOf" srcId="{84CC3FB5-881D-4346-937C-C8A8492FE3FF}" destId="{EE11F7D0-6E22-5C42-8619-AD4BEC79CB6F}" srcOrd="0" destOrd="0" presId="urn:microsoft.com/office/officeart/2005/8/layout/StepDownProcess"/>
    <dgm:cxn modelId="{8412004D-A0A2-4242-9FE5-37F2AA56F843}" type="presParOf" srcId="{84CC3FB5-881D-4346-937C-C8A8492FE3FF}" destId="{E074EC03-EE0E-3B45-8B54-ACDC347A0D5C}" srcOrd="1" destOrd="0" presId="urn:microsoft.com/office/officeart/2005/8/layout/StepDownProcess"/>
    <dgm:cxn modelId="{F99A6C56-2CFD-42CD-8A34-DDEBDF13E1DD}" type="presParOf" srcId="{84CC3FB5-881D-4346-937C-C8A8492FE3FF}" destId="{17C05431-6812-FB43-89A8-B828B05DE2DB}" srcOrd="2" destOrd="0" presId="urn:microsoft.com/office/officeart/2005/8/layout/StepDownProcess"/>
    <dgm:cxn modelId="{C74F763E-87C5-403B-A1D8-0B463B0B0D14}" type="presParOf" srcId="{1D6FEC61-02E2-F54B-85B7-D7D5B429CD44}" destId="{D6662BE8-AF04-CB4E-9ED1-5D73E80B04CA}" srcOrd="3" destOrd="0" presId="urn:microsoft.com/office/officeart/2005/8/layout/StepDownProcess"/>
    <dgm:cxn modelId="{36635C76-5C40-423F-A03C-3340473CA236}" type="presParOf" srcId="{1D6FEC61-02E2-F54B-85B7-D7D5B429CD44}" destId="{EDB009A8-4F6B-214A-A6CB-2BE3992977E8}" srcOrd="4" destOrd="0" presId="urn:microsoft.com/office/officeart/2005/8/layout/StepDownProcess"/>
    <dgm:cxn modelId="{7DAB09D5-8180-4E30-BC2D-10652FF944FE}" type="presParOf" srcId="{EDB009A8-4F6B-214A-A6CB-2BE3992977E8}" destId="{42202F11-2392-D24F-9257-4957C3BB0F1D}" srcOrd="0" destOrd="0" presId="urn:microsoft.com/office/officeart/2005/8/layout/StepDownProcess"/>
    <dgm:cxn modelId="{6DF89341-3239-4122-9EAC-D748E58AC73D}" type="presParOf" srcId="{EDB009A8-4F6B-214A-A6CB-2BE3992977E8}" destId="{DD5448BA-CF56-2C4C-B82A-D97BAD4C790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89F37F-E089-4D03-AB42-4B292BA798FE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0BA7A7-29BF-43E3-A53B-0981E86F1FBA}">
      <dgm:prSet phldrT="[Text]" custT="1"/>
      <dgm:spPr/>
      <dgm:t>
        <a:bodyPr/>
        <a:lstStyle/>
        <a:p>
          <a:r>
            <a:rPr lang="en-US" sz="1000" b="1"/>
            <a:t>Leading to Connect to Larger Community and World</a:t>
          </a:r>
        </a:p>
      </dgm:t>
    </dgm:pt>
    <dgm:pt modelId="{D00751F7-ED42-4355-B845-72EEFFC06575}" type="parTrans" cxnId="{FB5DEFFE-6BAB-43F6-9BE5-8D230FD11EEB}">
      <dgm:prSet/>
      <dgm:spPr/>
      <dgm:t>
        <a:bodyPr/>
        <a:lstStyle/>
        <a:p>
          <a:endParaRPr lang="en-US"/>
        </a:p>
      </dgm:t>
    </dgm:pt>
    <dgm:pt modelId="{96EBC419-F20C-4494-83CB-91FA9CDD3615}" type="sibTrans" cxnId="{FB5DEFFE-6BAB-43F6-9BE5-8D230FD11EEB}">
      <dgm:prSet/>
      <dgm:spPr/>
      <dgm:t>
        <a:bodyPr/>
        <a:lstStyle/>
        <a:p>
          <a:endParaRPr lang="en-US"/>
        </a:p>
      </dgm:t>
    </dgm:pt>
    <dgm:pt modelId="{21797570-989E-4F99-9BFC-2B2EE20A90C3}">
      <dgm:prSet phldrT="[Text]" custT="1"/>
      <dgm:spPr/>
      <dgm:t>
        <a:bodyPr/>
        <a:lstStyle/>
        <a:p>
          <a:r>
            <a:rPr lang="en-US" sz="1000" b="1" dirty="0"/>
            <a:t>Leading to Professionalize Teaching</a:t>
          </a:r>
        </a:p>
      </dgm:t>
    </dgm:pt>
    <dgm:pt modelId="{AF39A37C-A4E1-48FB-9333-B9F6B2445F14}" type="parTrans" cxnId="{3B24DF79-0C34-432C-93F0-6CC7FE14C2E3}">
      <dgm:prSet/>
      <dgm:spPr/>
      <dgm:t>
        <a:bodyPr/>
        <a:lstStyle/>
        <a:p>
          <a:endParaRPr lang="en-US"/>
        </a:p>
      </dgm:t>
    </dgm:pt>
    <dgm:pt modelId="{46335762-9325-4165-9504-0F68C146BD63}" type="sibTrans" cxnId="{3B24DF79-0C34-432C-93F0-6CC7FE14C2E3}">
      <dgm:prSet/>
      <dgm:spPr/>
      <dgm:t>
        <a:bodyPr/>
        <a:lstStyle/>
        <a:p>
          <a:endParaRPr lang="en-US"/>
        </a:p>
      </dgm:t>
    </dgm:pt>
    <dgm:pt modelId="{0011FA36-FEED-461B-A3CD-3A2DDB5F640D}">
      <dgm:prSet phldrT="[Text]" custT="1"/>
      <dgm:spPr/>
      <dgm:t>
        <a:bodyPr/>
        <a:lstStyle/>
        <a:p>
          <a:r>
            <a:rPr lang="en-US" sz="1000" b="1"/>
            <a:t>Leading to  Increase Teacher Voice and Influence</a:t>
          </a:r>
        </a:p>
      </dgm:t>
    </dgm:pt>
    <dgm:pt modelId="{E89E8DAD-824E-42D2-8328-EA94148DA9E1}" type="parTrans" cxnId="{6389B703-1809-4936-9D50-60A3BBC21EF3}">
      <dgm:prSet/>
      <dgm:spPr/>
      <dgm:t>
        <a:bodyPr/>
        <a:lstStyle/>
        <a:p>
          <a:endParaRPr lang="en-US"/>
        </a:p>
      </dgm:t>
    </dgm:pt>
    <dgm:pt modelId="{D1267005-9989-4FF1-89FF-0195C1AC4297}" type="sibTrans" cxnId="{6389B703-1809-4936-9D50-60A3BBC21EF3}">
      <dgm:prSet/>
      <dgm:spPr/>
      <dgm:t>
        <a:bodyPr/>
        <a:lstStyle/>
        <a:p>
          <a:endParaRPr lang="en-US"/>
        </a:p>
      </dgm:t>
    </dgm:pt>
    <dgm:pt modelId="{4BE601DA-30E9-41A2-A3CF-FBD489414100}">
      <dgm:prSet phldrT="[Text]" custT="1"/>
      <dgm:spPr/>
      <dgm:t>
        <a:bodyPr/>
        <a:lstStyle/>
        <a:p>
          <a:r>
            <a:rPr lang="en-US" sz="1000" b="1"/>
            <a:t>Leading Groups and Teams</a:t>
          </a:r>
        </a:p>
      </dgm:t>
    </dgm:pt>
    <dgm:pt modelId="{2107AB47-4E6B-4D65-9DCD-3C2E5CD657F2}" type="parTrans" cxnId="{822F2F1C-D80D-48F0-92F0-3F83179F9985}">
      <dgm:prSet/>
      <dgm:spPr/>
      <dgm:t>
        <a:bodyPr/>
        <a:lstStyle/>
        <a:p>
          <a:endParaRPr lang="en-US"/>
        </a:p>
      </dgm:t>
    </dgm:pt>
    <dgm:pt modelId="{4CB4BCAA-F29B-4568-BCAF-6307DB27905D}" type="sibTrans" cxnId="{822F2F1C-D80D-48F0-92F0-3F83179F9985}">
      <dgm:prSet/>
      <dgm:spPr/>
      <dgm:t>
        <a:bodyPr/>
        <a:lstStyle/>
        <a:p>
          <a:endParaRPr lang="en-US"/>
        </a:p>
      </dgm:t>
    </dgm:pt>
    <dgm:pt modelId="{807E224F-3D35-40CC-8C0A-6B1B5B9E966A}">
      <dgm:prSet phldrT="[Text]" custT="1"/>
      <dgm:spPr/>
      <dgm:t>
        <a:bodyPr/>
        <a:lstStyle/>
        <a:p>
          <a:r>
            <a:rPr lang="en-US" sz="1000" b="1"/>
            <a:t>Leading through Modeling and Coaching</a:t>
          </a:r>
        </a:p>
      </dgm:t>
    </dgm:pt>
    <dgm:pt modelId="{1AFA8524-7789-42FC-A2C8-FF9F2FEF490A}" type="parTrans" cxnId="{85E1B54F-45B5-4498-A3C6-33A7CCF37EC6}">
      <dgm:prSet/>
      <dgm:spPr/>
      <dgm:t>
        <a:bodyPr/>
        <a:lstStyle/>
        <a:p>
          <a:endParaRPr lang="en-US"/>
        </a:p>
      </dgm:t>
    </dgm:pt>
    <dgm:pt modelId="{F5ACB7E9-A9F8-4A43-85AA-D2525EEC1EF2}" type="sibTrans" cxnId="{85E1B54F-45B5-4498-A3C6-33A7CCF37EC6}">
      <dgm:prSet/>
      <dgm:spPr/>
      <dgm:t>
        <a:bodyPr/>
        <a:lstStyle/>
        <a:p>
          <a:endParaRPr lang="en-US"/>
        </a:p>
      </dgm:t>
    </dgm:pt>
    <dgm:pt modelId="{86D4C3A0-9F8B-452F-8B0A-B4F220EA3042}">
      <dgm:prSet phldrT="[Text]" custT="1"/>
      <dgm:spPr/>
      <dgm:t>
        <a:bodyPr/>
        <a:lstStyle/>
        <a:p>
          <a:r>
            <a:rPr lang="en-US" sz="1000" b="1"/>
            <a:t>Leading from the Classroom</a:t>
          </a:r>
        </a:p>
      </dgm:t>
    </dgm:pt>
    <dgm:pt modelId="{21E10A5E-FC26-4CA3-8C88-4E198189B752}" type="parTrans" cxnId="{358CEE6B-1BB7-40B6-BA0E-9A5C834D0F1A}">
      <dgm:prSet/>
      <dgm:spPr/>
      <dgm:t>
        <a:bodyPr/>
        <a:lstStyle/>
        <a:p>
          <a:endParaRPr lang="en-US"/>
        </a:p>
      </dgm:t>
    </dgm:pt>
    <dgm:pt modelId="{08DF6869-3905-4834-B047-C50A324DDF0C}" type="sibTrans" cxnId="{358CEE6B-1BB7-40B6-BA0E-9A5C834D0F1A}">
      <dgm:prSet/>
      <dgm:spPr/>
      <dgm:t>
        <a:bodyPr/>
        <a:lstStyle/>
        <a:p>
          <a:endParaRPr lang="en-US"/>
        </a:p>
      </dgm:t>
    </dgm:pt>
    <dgm:pt modelId="{7F31BA74-86A3-4081-A2C1-D92D6902C73C}" type="pres">
      <dgm:prSet presAssocID="{1089F37F-E089-4D03-AB42-4B292BA798F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F998D-AB64-4093-8A3A-784CA0290D2A}" type="pres">
      <dgm:prSet presAssocID="{1089F37F-E089-4D03-AB42-4B292BA798FE}" presName="comp1" presStyleCnt="0"/>
      <dgm:spPr/>
    </dgm:pt>
    <dgm:pt modelId="{0D7D37E1-D2F6-4B43-9B7C-AF4E24F19BF6}" type="pres">
      <dgm:prSet presAssocID="{1089F37F-E089-4D03-AB42-4B292BA798FE}" presName="circle1" presStyleLbl="node1" presStyleIdx="0" presStyleCnt="6" custScaleX="115584"/>
      <dgm:spPr/>
      <dgm:t>
        <a:bodyPr/>
        <a:lstStyle/>
        <a:p>
          <a:endParaRPr lang="en-US"/>
        </a:p>
      </dgm:t>
    </dgm:pt>
    <dgm:pt modelId="{7164CB40-485C-4AE2-B7CB-13F145F0062C}" type="pres">
      <dgm:prSet presAssocID="{1089F37F-E089-4D03-AB42-4B292BA798FE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C7BDF-6BCC-436E-8528-43F7685E97E4}" type="pres">
      <dgm:prSet presAssocID="{1089F37F-E089-4D03-AB42-4B292BA798FE}" presName="comp2" presStyleCnt="0"/>
      <dgm:spPr/>
    </dgm:pt>
    <dgm:pt modelId="{7370FA82-3CCC-4AD3-8DDC-4EC43A5D2A68}" type="pres">
      <dgm:prSet presAssocID="{1089F37F-E089-4D03-AB42-4B292BA798FE}" presName="circle2" presStyleLbl="node1" presStyleIdx="1" presStyleCnt="6" custScaleY="101069"/>
      <dgm:spPr/>
      <dgm:t>
        <a:bodyPr/>
        <a:lstStyle/>
        <a:p>
          <a:endParaRPr lang="en-US"/>
        </a:p>
      </dgm:t>
    </dgm:pt>
    <dgm:pt modelId="{23B63A74-CEF7-452A-8068-9A5F6188A0F2}" type="pres">
      <dgm:prSet presAssocID="{1089F37F-E089-4D03-AB42-4B292BA798FE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8CA5E-0E47-400A-9A5C-A9926DAFF638}" type="pres">
      <dgm:prSet presAssocID="{1089F37F-E089-4D03-AB42-4B292BA798FE}" presName="comp3" presStyleCnt="0"/>
      <dgm:spPr/>
    </dgm:pt>
    <dgm:pt modelId="{94DB761B-8FF1-4699-9A52-AA905AE150D6}" type="pres">
      <dgm:prSet presAssocID="{1089F37F-E089-4D03-AB42-4B292BA798FE}" presName="circle3" presStyleLbl="node1" presStyleIdx="2" presStyleCnt="6"/>
      <dgm:spPr/>
      <dgm:t>
        <a:bodyPr/>
        <a:lstStyle/>
        <a:p>
          <a:endParaRPr lang="en-US"/>
        </a:p>
      </dgm:t>
    </dgm:pt>
    <dgm:pt modelId="{3CC76DCF-F9DB-4E43-B46F-F55C4D79ECF7}" type="pres">
      <dgm:prSet presAssocID="{1089F37F-E089-4D03-AB42-4B292BA798FE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2A4E0-96E8-4EDD-8BA5-2E0B23BD89E3}" type="pres">
      <dgm:prSet presAssocID="{1089F37F-E089-4D03-AB42-4B292BA798FE}" presName="comp4" presStyleCnt="0"/>
      <dgm:spPr/>
    </dgm:pt>
    <dgm:pt modelId="{B42953F0-2601-4C6B-AD0B-6E9D49905830}" type="pres">
      <dgm:prSet presAssocID="{1089F37F-E089-4D03-AB42-4B292BA798FE}" presName="circle4" presStyleLbl="node1" presStyleIdx="3" presStyleCnt="6"/>
      <dgm:spPr/>
      <dgm:t>
        <a:bodyPr/>
        <a:lstStyle/>
        <a:p>
          <a:endParaRPr lang="en-US"/>
        </a:p>
      </dgm:t>
    </dgm:pt>
    <dgm:pt modelId="{5DD4E4DE-CBF4-4D7F-885D-001E0DC4FB7E}" type="pres">
      <dgm:prSet presAssocID="{1089F37F-E089-4D03-AB42-4B292BA798FE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1B30D-F9EE-4CAE-AAC9-274324A49ED1}" type="pres">
      <dgm:prSet presAssocID="{1089F37F-E089-4D03-AB42-4B292BA798FE}" presName="comp5" presStyleCnt="0"/>
      <dgm:spPr/>
    </dgm:pt>
    <dgm:pt modelId="{FF91AFC0-5F77-45A1-81D2-9FE41E87BB6E}" type="pres">
      <dgm:prSet presAssocID="{1089F37F-E089-4D03-AB42-4B292BA798FE}" presName="circle5" presStyleLbl="node1" presStyleIdx="4" presStyleCnt="6"/>
      <dgm:spPr/>
      <dgm:t>
        <a:bodyPr/>
        <a:lstStyle/>
        <a:p>
          <a:endParaRPr lang="en-US"/>
        </a:p>
      </dgm:t>
    </dgm:pt>
    <dgm:pt modelId="{413CE9AE-6E6D-46AD-A2F2-B9E223BA6C81}" type="pres">
      <dgm:prSet presAssocID="{1089F37F-E089-4D03-AB42-4B292BA798FE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BB9D0-3805-4F86-BFE5-1ECDAFE56B28}" type="pres">
      <dgm:prSet presAssocID="{1089F37F-E089-4D03-AB42-4B292BA798FE}" presName="comp6" presStyleCnt="0"/>
      <dgm:spPr/>
    </dgm:pt>
    <dgm:pt modelId="{E2BB3B34-FD31-4CC2-BA6E-F51EA6ED886C}" type="pres">
      <dgm:prSet presAssocID="{1089F37F-E089-4D03-AB42-4B292BA798FE}" presName="circle6" presStyleLbl="node1" presStyleIdx="5" presStyleCnt="6" custAng="0"/>
      <dgm:spPr/>
      <dgm:t>
        <a:bodyPr/>
        <a:lstStyle/>
        <a:p>
          <a:endParaRPr lang="en-US"/>
        </a:p>
      </dgm:t>
    </dgm:pt>
    <dgm:pt modelId="{0AC1C54A-6026-43CA-B502-EC9F41665283}" type="pres">
      <dgm:prSet presAssocID="{1089F37F-E089-4D03-AB42-4B292BA798FE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85F79-F49F-4336-8B4C-88D655CD2499}" type="presOf" srcId="{4BE601DA-30E9-41A2-A3CF-FBD489414100}" destId="{B42953F0-2601-4C6B-AD0B-6E9D49905830}" srcOrd="0" destOrd="0" presId="urn:microsoft.com/office/officeart/2005/8/layout/venn2"/>
    <dgm:cxn modelId="{177F33A6-C033-496D-A506-DB23FF015AE1}" type="presOf" srcId="{807E224F-3D35-40CC-8C0A-6B1B5B9E966A}" destId="{413CE9AE-6E6D-46AD-A2F2-B9E223BA6C81}" srcOrd="1" destOrd="0" presId="urn:microsoft.com/office/officeart/2005/8/layout/venn2"/>
    <dgm:cxn modelId="{82A2DB12-94B1-4A05-AE18-9064E42A3083}" type="presOf" srcId="{86D4C3A0-9F8B-452F-8B0A-B4F220EA3042}" destId="{E2BB3B34-FD31-4CC2-BA6E-F51EA6ED886C}" srcOrd="0" destOrd="0" presId="urn:microsoft.com/office/officeart/2005/8/layout/venn2"/>
    <dgm:cxn modelId="{111839AA-0FB9-4FCA-A7F7-444830615AC3}" type="presOf" srcId="{1089F37F-E089-4D03-AB42-4B292BA798FE}" destId="{7F31BA74-86A3-4081-A2C1-D92D6902C73C}" srcOrd="0" destOrd="0" presId="urn:microsoft.com/office/officeart/2005/8/layout/venn2"/>
    <dgm:cxn modelId="{2CA24622-AA3B-4E94-B7ED-4B21A960E76E}" type="presOf" srcId="{21797570-989E-4F99-9BFC-2B2EE20A90C3}" destId="{7370FA82-3CCC-4AD3-8DDC-4EC43A5D2A68}" srcOrd="0" destOrd="0" presId="urn:microsoft.com/office/officeart/2005/8/layout/venn2"/>
    <dgm:cxn modelId="{D146E9F2-BEA4-4A20-B242-10A356A1F394}" type="presOf" srcId="{0011FA36-FEED-461B-A3CD-3A2DDB5F640D}" destId="{3CC76DCF-F9DB-4E43-B46F-F55C4D79ECF7}" srcOrd="1" destOrd="0" presId="urn:microsoft.com/office/officeart/2005/8/layout/venn2"/>
    <dgm:cxn modelId="{759826FC-07E6-4705-BB9C-4AF9FF5DE7B9}" type="presOf" srcId="{807E224F-3D35-40CC-8C0A-6B1B5B9E966A}" destId="{FF91AFC0-5F77-45A1-81D2-9FE41E87BB6E}" srcOrd="0" destOrd="0" presId="urn:microsoft.com/office/officeart/2005/8/layout/venn2"/>
    <dgm:cxn modelId="{F2F5ECCD-BE74-416D-80EE-772482EEAB20}" type="presOf" srcId="{86D4C3A0-9F8B-452F-8B0A-B4F220EA3042}" destId="{0AC1C54A-6026-43CA-B502-EC9F41665283}" srcOrd="1" destOrd="0" presId="urn:microsoft.com/office/officeart/2005/8/layout/venn2"/>
    <dgm:cxn modelId="{358CEE6B-1BB7-40B6-BA0E-9A5C834D0F1A}" srcId="{1089F37F-E089-4D03-AB42-4B292BA798FE}" destId="{86D4C3A0-9F8B-452F-8B0A-B4F220EA3042}" srcOrd="5" destOrd="0" parTransId="{21E10A5E-FC26-4CA3-8C88-4E198189B752}" sibTransId="{08DF6869-3905-4834-B047-C50A324DDF0C}"/>
    <dgm:cxn modelId="{85E1B54F-45B5-4498-A3C6-33A7CCF37EC6}" srcId="{1089F37F-E089-4D03-AB42-4B292BA798FE}" destId="{807E224F-3D35-40CC-8C0A-6B1B5B9E966A}" srcOrd="4" destOrd="0" parTransId="{1AFA8524-7789-42FC-A2C8-FF9F2FEF490A}" sibTransId="{F5ACB7E9-A9F8-4A43-85AA-D2525EEC1EF2}"/>
    <dgm:cxn modelId="{BBE4CB9D-2643-47B5-A3FF-401B912299DF}" type="presOf" srcId="{4BE601DA-30E9-41A2-A3CF-FBD489414100}" destId="{5DD4E4DE-CBF4-4D7F-885D-001E0DC4FB7E}" srcOrd="1" destOrd="0" presId="urn:microsoft.com/office/officeart/2005/8/layout/venn2"/>
    <dgm:cxn modelId="{822F2F1C-D80D-48F0-92F0-3F83179F9985}" srcId="{1089F37F-E089-4D03-AB42-4B292BA798FE}" destId="{4BE601DA-30E9-41A2-A3CF-FBD489414100}" srcOrd="3" destOrd="0" parTransId="{2107AB47-4E6B-4D65-9DCD-3C2E5CD657F2}" sibTransId="{4CB4BCAA-F29B-4568-BCAF-6307DB27905D}"/>
    <dgm:cxn modelId="{FB5DEFFE-6BAB-43F6-9BE5-8D230FD11EEB}" srcId="{1089F37F-E089-4D03-AB42-4B292BA798FE}" destId="{750BA7A7-29BF-43E3-A53B-0981E86F1FBA}" srcOrd="0" destOrd="0" parTransId="{D00751F7-ED42-4355-B845-72EEFFC06575}" sibTransId="{96EBC419-F20C-4494-83CB-91FA9CDD3615}"/>
    <dgm:cxn modelId="{0E882411-AC59-44AB-AB4C-55AD880F4CDF}" type="presOf" srcId="{21797570-989E-4F99-9BFC-2B2EE20A90C3}" destId="{23B63A74-CEF7-452A-8068-9A5F6188A0F2}" srcOrd="1" destOrd="0" presId="urn:microsoft.com/office/officeart/2005/8/layout/venn2"/>
    <dgm:cxn modelId="{D34FCE61-D6E1-4659-BB88-E3C10C811B62}" type="presOf" srcId="{750BA7A7-29BF-43E3-A53B-0981E86F1FBA}" destId="{0D7D37E1-D2F6-4B43-9B7C-AF4E24F19BF6}" srcOrd="0" destOrd="0" presId="urn:microsoft.com/office/officeart/2005/8/layout/venn2"/>
    <dgm:cxn modelId="{3B24DF79-0C34-432C-93F0-6CC7FE14C2E3}" srcId="{1089F37F-E089-4D03-AB42-4B292BA798FE}" destId="{21797570-989E-4F99-9BFC-2B2EE20A90C3}" srcOrd="1" destOrd="0" parTransId="{AF39A37C-A4E1-48FB-9333-B9F6B2445F14}" sibTransId="{46335762-9325-4165-9504-0F68C146BD63}"/>
    <dgm:cxn modelId="{5291F1A6-E000-4FB0-984F-3A97A7364A31}" type="presOf" srcId="{750BA7A7-29BF-43E3-A53B-0981E86F1FBA}" destId="{7164CB40-485C-4AE2-B7CB-13F145F0062C}" srcOrd="1" destOrd="0" presId="urn:microsoft.com/office/officeart/2005/8/layout/venn2"/>
    <dgm:cxn modelId="{6389B703-1809-4936-9D50-60A3BBC21EF3}" srcId="{1089F37F-E089-4D03-AB42-4B292BA798FE}" destId="{0011FA36-FEED-461B-A3CD-3A2DDB5F640D}" srcOrd="2" destOrd="0" parTransId="{E89E8DAD-824E-42D2-8328-EA94148DA9E1}" sibTransId="{D1267005-9989-4FF1-89FF-0195C1AC4297}"/>
    <dgm:cxn modelId="{323743E2-5AC2-40B0-8A4C-5DCAA1588029}" type="presOf" srcId="{0011FA36-FEED-461B-A3CD-3A2DDB5F640D}" destId="{94DB761B-8FF1-4699-9A52-AA905AE150D6}" srcOrd="0" destOrd="0" presId="urn:microsoft.com/office/officeart/2005/8/layout/venn2"/>
    <dgm:cxn modelId="{F5BBA542-DB76-4CCC-986E-C354BB7D6925}" type="presParOf" srcId="{7F31BA74-86A3-4081-A2C1-D92D6902C73C}" destId="{635F998D-AB64-4093-8A3A-784CA0290D2A}" srcOrd="0" destOrd="0" presId="urn:microsoft.com/office/officeart/2005/8/layout/venn2"/>
    <dgm:cxn modelId="{CD680308-B3C2-45B2-AD7E-DD10D38D5FC9}" type="presParOf" srcId="{635F998D-AB64-4093-8A3A-784CA0290D2A}" destId="{0D7D37E1-D2F6-4B43-9B7C-AF4E24F19BF6}" srcOrd="0" destOrd="0" presId="urn:microsoft.com/office/officeart/2005/8/layout/venn2"/>
    <dgm:cxn modelId="{E9D7268F-7A5E-450B-B9B4-CDAA83792B9F}" type="presParOf" srcId="{635F998D-AB64-4093-8A3A-784CA0290D2A}" destId="{7164CB40-485C-4AE2-B7CB-13F145F0062C}" srcOrd="1" destOrd="0" presId="urn:microsoft.com/office/officeart/2005/8/layout/venn2"/>
    <dgm:cxn modelId="{FDC4413A-7DF6-41B9-A2FF-902CAC4BF939}" type="presParOf" srcId="{7F31BA74-86A3-4081-A2C1-D92D6902C73C}" destId="{419C7BDF-6BCC-436E-8528-43F7685E97E4}" srcOrd="1" destOrd="0" presId="urn:microsoft.com/office/officeart/2005/8/layout/venn2"/>
    <dgm:cxn modelId="{7784628B-FBB3-4EF4-B8B0-CF01752FB9D0}" type="presParOf" srcId="{419C7BDF-6BCC-436E-8528-43F7685E97E4}" destId="{7370FA82-3CCC-4AD3-8DDC-4EC43A5D2A68}" srcOrd="0" destOrd="0" presId="urn:microsoft.com/office/officeart/2005/8/layout/venn2"/>
    <dgm:cxn modelId="{C9AD5EC6-C262-459E-B06B-898D7F3E5558}" type="presParOf" srcId="{419C7BDF-6BCC-436E-8528-43F7685E97E4}" destId="{23B63A74-CEF7-452A-8068-9A5F6188A0F2}" srcOrd="1" destOrd="0" presId="urn:microsoft.com/office/officeart/2005/8/layout/venn2"/>
    <dgm:cxn modelId="{06285687-61F3-4BAE-9E0F-DC9891D587E2}" type="presParOf" srcId="{7F31BA74-86A3-4081-A2C1-D92D6902C73C}" destId="{CFA8CA5E-0E47-400A-9A5C-A9926DAFF638}" srcOrd="2" destOrd="0" presId="urn:microsoft.com/office/officeart/2005/8/layout/venn2"/>
    <dgm:cxn modelId="{D906C76F-0875-4618-89FE-AE5AB45635D5}" type="presParOf" srcId="{CFA8CA5E-0E47-400A-9A5C-A9926DAFF638}" destId="{94DB761B-8FF1-4699-9A52-AA905AE150D6}" srcOrd="0" destOrd="0" presId="urn:microsoft.com/office/officeart/2005/8/layout/venn2"/>
    <dgm:cxn modelId="{BD8FA8AD-0B61-41FD-B52E-6A781514FB70}" type="presParOf" srcId="{CFA8CA5E-0E47-400A-9A5C-A9926DAFF638}" destId="{3CC76DCF-F9DB-4E43-B46F-F55C4D79ECF7}" srcOrd="1" destOrd="0" presId="urn:microsoft.com/office/officeart/2005/8/layout/venn2"/>
    <dgm:cxn modelId="{6F8CC0B7-3F02-40B6-A3BD-6BBAEE6A26AE}" type="presParOf" srcId="{7F31BA74-86A3-4081-A2C1-D92D6902C73C}" destId="{B8F2A4E0-96E8-4EDD-8BA5-2E0B23BD89E3}" srcOrd="3" destOrd="0" presId="urn:microsoft.com/office/officeart/2005/8/layout/venn2"/>
    <dgm:cxn modelId="{8F27383C-6E0C-444F-A933-C357F915E8C9}" type="presParOf" srcId="{B8F2A4E0-96E8-4EDD-8BA5-2E0B23BD89E3}" destId="{B42953F0-2601-4C6B-AD0B-6E9D49905830}" srcOrd="0" destOrd="0" presId="urn:microsoft.com/office/officeart/2005/8/layout/venn2"/>
    <dgm:cxn modelId="{5D5EF6D5-9F72-4E27-8397-A25A3E1F3D4D}" type="presParOf" srcId="{B8F2A4E0-96E8-4EDD-8BA5-2E0B23BD89E3}" destId="{5DD4E4DE-CBF4-4D7F-885D-001E0DC4FB7E}" srcOrd="1" destOrd="0" presId="urn:microsoft.com/office/officeart/2005/8/layout/venn2"/>
    <dgm:cxn modelId="{531C6FB4-C37E-44B0-B14E-8EE7DAA6579D}" type="presParOf" srcId="{7F31BA74-86A3-4081-A2C1-D92D6902C73C}" destId="{46F1B30D-F9EE-4CAE-AAC9-274324A49ED1}" srcOrd="4" destOrd="0" presId="urn:microsoft.com/office/officeart/2005/8/layout/venn2"/>
    <dgm:cxn modelId="{664CF897-9B2C-42DA-ACFC-EAE89ED9D7BE}" type="presParOf" srcId="{46F1B30D-F9EE-4CAE-AAC9-274324A49ED1}" destId="{FF91AFC0-5F77-45A1-81D2-9FE41E87BB6E}" srcOrd="0" destOrd="0" presId="urn:microsoft.com/office/officeart/2005/8/layout/venn2"/>
    <dgm:cxn modelId="{6EFE3F23-9E41-49B1-B049-875A53C014CB}" type="presParOf" srcId="{46F1B30D-F9EE-4CAE-AAC9-274324A49ED1}" destId="{413CE9AE-6E6D-46AD-A2F2-B9E223BA6C81}" srcOrd="1" destOrd="0" presId="urn:microsoft.com/office/officeart/2005/8/layout/venn2"/>
    <dgm:cxn modelId="{36E1D4DD-D622-405E-ABDD-8A97CC94578D}" type="presParOf" srcId="{7F31BA74-86A3-4081-A2C1-D92D6902C73C}" destId="{D83BB9D0-3805-4F86-BFE5-1ECDAFE56B28}" srcOrd="5" destOrd="0" presId="urn:microsoft.com/office/officeart/2005/8/layout/venn2"/>
    <dgm:cxn modelId="{4DEA4B8D-4D8C-4AD3-9A26-472BAAC7EC26}" type="presParOf" srcId="{D83BB9D0-3805-4F86-BFE5-1ECDAFE56B28}" destId="{E2BB3B34-FD31-4CC2-BA6E-F51EA6ED886C}" srcOrd="0" destOrd="0" presId="urn:microsoft.com/office/officeart/2005/8/layout/venn2"/>
    <dgm:cxn modelId="{8A52D804-4B85-4EDC-AED5-E8979174EAE4}" type="presParOf" srcId="{D83BB9D0-3805-4F86-BFE5-1ECDAFE56B28}" destId="{0AC1C54A-6026-43CA-B502-EC9F4166528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40439-A18C-4010-B1DA-1072A334E25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38200" y="131445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031C5-91A2-4D48-B6A8-F9D05D02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with new KY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CAE4-8A43-EC4E-A3DD-A7F28DC0AE59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00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9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relevant portions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7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0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Kathy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60D9DF0-C91E-6245-A4AC-F869C844E4D4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5296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Kathy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C293A51-5FBA-0B4F-A120-D70CEF1C111C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4275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Kathy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A1C12F5-6791-6F47-A33C-C033E476BCA5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2506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Kathy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C9B5ADD-DD95-8941-813D-38DE0939B0C6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4091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3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5663">
              <a:spcBef>
                <a:spcPct val="0"/>
              </a:spcBef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815" indent="-2856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793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9908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026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142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259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8377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5493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787B360-2E5A-498B-9AC6-BC978D521F84}" type="slidenum">
              <a:rPr lang="en-US" altLang="en-US">
                <a:solidFill>
                  <a:prstClr val="black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5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John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B5B787F-7B2F-9C4F-85B6-D741FB27ADB5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69397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John</a:t>
            </a: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50CB09D-044B-2544-995B-5D74F60C2451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6259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0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11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1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62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E1F9A-7C3A-E442-A9BF-522E986AED5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0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CAE4-8A43-EC4E-A3DD-A7F28DC0AE59}" type="slidenum">
              <a:rPr lang="en-US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375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0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9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66EDC-AA38-8D45-A83A-CA6FFA92147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00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66EDC-AA38-8D45-A83A-CA6FFA9214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76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66EDC-AA38-8D45-A83A-CA6FFA92147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88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66EDC-AA38-8D45-A83A-CA6FFA92147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Didn’t include expanded slides – figured we might mention this, but I don’t think they’d have time to engage in the process, so didn’t think we’d need to review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66EDC-AA38-8D45-A83A-CA6FFA92147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15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1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12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It is important to pause here</a:t>
            </a:r>
            <a:r>
              <a:rPr lang="en-US" i="1" baseline="0" dirty="0" smtClean="0"/>
              <a:t> and make sure that teachers understand the nature of arguments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this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slide, arguments are defined as </a:t>
            </a:r>
            <a:r>
              <a:rPr lang="en-US" sz="1200" i="1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“</a:t>
            </a:r>
            <a:r>
              <a:rPr lang="en-US" i="1" u="none" dirty="0" smtClean="0">
                <a:latin typeface="Avenir Book"/>
                <a:cs typeface="Avenir Book"/>
              </a:rPr>
              <a:t>collection of claims supported by relevant evidence, which can be considered an answer to the question investigated by the research.” Further, as</a:t>
            </a:r>
            <a:r>
              <a:rPr lang="en-US" i="1" u="none" baseline="0" dirty="0" smtClean="0">
                <a:latin typeface="Avenir Book"/>
                <a:cs typeface="Avenir Book"/>
              </a:rPr>
              <a:t> students become more sophisticated in making arguments, they should begin to include counterclaims that acknowledge the other side of the argument.</a:t>
            </a:r>
            <a:endParaRPr lang="en-US" i="1" u="none" dirty="0" smtClean="0">
              <a:latin typeface="Avenir Book"/>
              <a:cs typeface="Avenir Book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may be good to pull from the Common Core ELA writing standards to make an explicit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connection to the shared responsibility for literacy in social studies.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E1F9A-7C3A-E442-A9BF-522E986AED5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177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relevant portion of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996D-5B0F-49BE-A3DD-6776FA6FC96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171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E1F9A-7C3A-E442-A9BF-522E986AED5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Jacqueline</a:t>
            </a:r>
          </a:p>
          <a:p>
            <a:r>
              <a:rPr lang="en-US" dirty="0" smtClean="0"/>
              <a:t>8:30-9:15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65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Terry </a:t>
            </a:r>
          </a:p>
          <a:p>
            <a:r>
              <a:rPr lang="en-US" dirty="0" smtClean="0"/>
              <a:t>2:30-3:00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080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Terry </a:t>
            </a:r>
          </a:p>
          <a:p>
            <a:r>
              <a:rPr lang="en-US" dirty="0" smtClean="0"/>
              <a:t>2:30-3:00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030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Terry </a:t>
            </a:r>
          </a:p>
          <a:p>
            <a:r>
              <a:rPr lang="en-US" dirty="0" smtClean="0"/>
              <a:t>2:30-3:00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0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Jacqueline</a:t>
            </a:r>
          </a:p>
          <a:p>
            <a:r>
              <a:rPr lang="en-US" dirty="0" smtClean="0"/>
              <a:t>8:30-9:15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7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Lauren</a:t>
            </a:r>
            <a:r>
              <a:rPr lang="en-US" baseline="0" dirty="0" smtClean="0"/>
              <a:t> &amp; Krista introduce</a:t>
            </a:r>
          </a:p>
          <a:p>
            <a:r>
              <a:rPr lang="en-US" baseline="0" dirty="0" smtClean="0"/>
              <a:t>Teacher leaders facilitate</a:t>
            </a:r>
          </a:p>
          <a:p>
            <a:r>
              <a:rPr lang="en-US" baseline="0" dirty="0" smtClean="0"/>
              <a:t>Team circulates</a:t>
            </a:r>
          </a:p>
          <a:p>
            <a:r>
              <a:rPr lang="en-US" baseline="0" dirty="0" smtClean="0"/>
              <a:t>Terry on the mic to guide transition</a:t>
            </a:r>
          </a:p>
          <a:p>
            <a:r>
              <a:rPr lang="en-US" baseline="0" dirty="0" smtClean="0"/>
              <a:t>9:15-10:15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64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8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31C5-91A2-4D48-B6A8-F9D05D02B9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4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4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4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5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4BBD-0418-4490-8DA4-51C7B62C6E34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C2E8-B49D-4860-B517-18EAB844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06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21" Type="http://schemas.microsoft.com/office/2007/relationships/diagramDrawing" Target="../diagrams/drawing1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20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17.jpeg"/><Relationship Id="rId10" Type="http://schemas.openxmlformats.org/officeDocument/2006/relationships/image" Target="../media/image9.png"/><Relationship Id="rId19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68" y="128987"/>
            <a:ext cx="8006649" cy="22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212" y="2764006"/>
            <a:ext cx="117068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go ahead and log in</a:t>
            </a: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Password: Jelly Bean (exactly as is)</a:t>
            </a:r>
          </a:p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24, 2015 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ovecssnetwork.weebly.com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80433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715617"/>
            <a:ext cx="7970576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Get Organized!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748891"/>
              </p:ext>
            </p:extLst>
          </p:nvPr>
        </p:nvGraphicFramePr>
        <p:xfrm>
          <a:off x="1470991" y="2121659"/>
          <a:ext cx="9250017" cy="45415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276600"/>
                <a:gridCol w="3276600"/>
                <a:gridCol w="2696817"/>
              </a:tblGrid>
              <a:tr h="3012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Group 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Group</a:t>
                      </a:r>
                      <a:r>
                        <a:rPr lang="en-US" sz="2000" baseline="0" dirty="0" smtClean="0"/>
                        <a:t> 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Group 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3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Eminence</a:t>
                      </a:r>
                      <a:r>
                        <a:rPr lang="en-US" sz="2000" baseline="0" dirty="0" smtClean="0">
                          <a:effectLst/>
                        </a:rPr>
                        <a:t> Ind.</a:t>
                      </a:r>
                    </a:p>
                    <a:p>
                      <a:pPr algn="ctr"/>
                      <a:r>
                        <a:rPr lang="en-US" sz="2000" baseline="0" dirty="0" smtClean="0">
                          <a:effectLst/>
                        </a:rPr>
                        <a:t>Spencer</a:t>
                      </a:r>
                    </a:p>
                    <a:p>
                      <a:pPr algn="ctr"/>
                      <a:r>
                        <a:rPr lang="en-US" sz="2000" baseline="0" dirty="0" smtClean="0">
                          <a:effectLst/>
                        </a:rPr>
                        <a:t>Henry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effectLst/>
                        </a:rPr>
                        <a:t>Owen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effectLst/>
                        </a:rPr>
                        <a:t>Carroll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effectLst/>
                        </a:rPr>
                        <a:t>KSB</a:t>
                      </a:r>
                      <a:r>
                        <a:rPr lang="en-US" sz="2000" kern="1200" baseline="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effectLst/>
                        </a:rPr>
                        <a:t>Gallatin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effectLst/>
                        </a:rPr>
                        <a:t>Oldham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effectLst/>
                        </a:rPr>
                        <a:t>Grant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effectLst/>
                        </a:rPr>
                        <a:t>JCPS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effectLst/>
                        </a:rPr>
                        <a:t>Anchorage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effectLst/>
                        </a:rPr>
                        <a:t>Shelby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effectLst/>
                        </a:rPr>
                        <a:t>Trimble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effectLst/>
                        </a:rPr>
                        <a:t>Franklin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effectLst/>
                        </a:rPr>
                        <a:t>Bullitt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005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Elementary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Carmen, Amy*</a:t>
                      </a:r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Middle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Katie, Jennifer*</a:t>
                      </a:r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High School</a:t>
                      </a:r>
                    </a:p>
                    <a:p>
                      <a:pPr algn="ctr"/>
                      <a:r>
                        <a:rPr lang="en-US" sz="2000" dirty="0" smtClean="0"/>
                        <a:t>Betsy 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Elementary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Rick, Kelly</a:t>
                      </a:r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Middle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Roger, Josh</a:t>
                      </a:r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High School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Jim</a:t>
                      </a:r>
                      <a:endParaRPr lang="en-US" sz="2000" i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Elementary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Kristy, Tracy, Paula  </a:t>
                      </a:r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Middle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Valerie, Ben </a:t>
                      </a:r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High School</a:t>
                      </a:r>
                    </a:p>
                    <a:p>
                      <a:pPr algn="ctr"/>
                      <a:r>
                        <a:rPr lang="en-US" sz="2000" dirty="0" smtClean="0"/>
                        <a:t>Christine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524000" y="1778895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quip rubr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r="1966"/>
          <a:stretch/>
        </p:blipFill>
        <p:spPr bwMode="auto">
          <a:xfrm>
            <a:off x="4740812" y="127775"/>
            <a:ext cx="5542671" cy="99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" y="1308295"/>
            <a:ext cx="9847385" cy="5268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739074" y="4219137"/>
            <a:ext cx="8305800" cy="707886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Alignment to KASSS</a:t>
            </a:r>
          </a:p>
        </p:txBody>
      </p:sp>
    </p:spTree>
    <p:extLst>
      <p:ext uri="{BB962C8B-B14F-4D97-AF65-F5344CB8AC3E}">
        <p14:creationId xmlns:p14="http://schemas.microsoft.com/office/powerpoint/2010/main" val="2607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quip rubr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r="1966"/>
          <a:stretch/>
        </p:blipFill>
        <p:spPr bwMode="auto">
          <a:xfrm>
            <a:off x="4740812" y="127775"/>
            <a:ext cx="5542671" cy="99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1319373"/>
            <a:ext cx="9304689" cy="55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9074" y="4219137"/>
            <a:ext cx="8305800" cy="707886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Instructional Shifts</a:t>
            </a:r>
          </a:p>
        </p:txBody>
      </p:sp>
    </p:spTree>
    <p:extLst>
      <p:ext uri="{BB962C8B-B14F-4D97-AF65-F5344CB8AC3E}">
        <p14:creationId xmlns:p14="http://schemas.microsoft.com/office/powerpoint/2010/main" val="581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quip rubr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r="1966"/>
          <a:stretch/>
        </p:blipFill>
        <p:spPr bwMode="auto">
          <a:xfrm>
            <a:off x="4740812" y="127775"/>
            <a:ext cx="5542671" cy="99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1364878"/>
            <a:ext cx="9278931" cy="549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9074" y="4219137"/>
            <a:ext cx="8305800" cy="1323439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Monitoring Student Progress of Fundamental Understandings</a:t>
            </a:r>
          </a:p>
        </p:txBody>
      </p:sp>
    </p:spTree>
    <p:extLst>
      <p:ext uri="{BB962C8B-B14F-4D97-AF65-F5344CB8AC3E}">
        <p14:creationId xmlns:p14="http://schemas.microsoft.com/office/powerpoint/2010/main" val="13160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stand-up meeting"/>
          <p:cNvSpPr>
            <a:spLocks noChangeAspect="1" noChangeArrowheads="1"/>
          </p:cNvSpPr>
          <p:nvPr/>
        </p:nvSpPr>
        <p:spPr bwMode="auto">
          <a:xfrm>
            <a:off x="1608651" y="-1585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651" y="2295525"/>
            <a:ext cx="7350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to the chart denoted with the same number written at the top of the lesson you analyzed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34909">
            <a:off x="8917115" y="663566"/>
            <a:ext cx="2511952" cy="2511952"/>
            <a:chOff x="5652575" y="1287786"/>
            <a:chExt cx="2511952" cy="2511952"/>
          </a:xfrm>
        </p:grpSpPr>
        <p:pic>
          <p:nvPicPr>
            <p:cNvPr id="7" name="Picture 5" descr="Image result for chart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7369">
              <a:off x="5652575" y="1287786"/>
              <a:ext cx="2511952" cy="251195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834015">
              <a:off x="6887672" y="172182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3999" y="3554115"/>
            <a:ext cx="9340833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cs typeface="Times New Roman" panose="02020603050405020304" pitchFamily="18" charset="0"/>
              </a:rPr>
              <a:t>How could using the EQuiP rubric ensure we address the characteristics of section three (Instructional Rigor and Student Engagement) of CHETL for SS?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Times New Roman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cs typeface="Times New Roman" panose="02020603050405020304" pitchFamily="18" charset="0"/>
              </a:rPr>
              <a:t>How could the EQuiP rubric be used to gather evidence of 1E in the FfT?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cs typeface="Times New Roman" panose="02020603050405020304" pitchFamily="18" charset="0"/>
              </a:rPr>
              <a:t>What rating (Inefficient through Exemplary) would give this inquiry based on evidence to support 1E in the FfT?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6735" y="325492"/>
            <a:ext cx="5162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Meeting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3" y="414010"/>
            <a:ext cx="2990843" cy="181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05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473" y="-25820"/>
            <a:ext cx="3183980" cy="1084754"/>
          </a:xfrm>
          <a:ln w="38100" cmpd="sng">
            <a:solidFill>
              <a:srgbClr val="0E233D"/>
            </a:solidFill>
          </a:ln>
        </p:spPr>
        <p:txBody>
          <a:bodyPr anchor="t" anchorCtr="0">
            <a:no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Deconstructing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Inquiry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0209" y="1084754"/>
            <a:ext cx="3198244" cy="5761789"/>
          </a:xfrm>
          <a:prstGeom prst="rect">
            <a:avLst/>
          </a:prstGeom>
          <a:solidFill>
            <a:srgbClr val="0E233D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055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230" y="1579997"/>
            <a:ext cx="241496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Compelling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Summative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Spark curiosity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knowledge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0486" r="54286" b="10486"/>
          <a:stretch/>
        </p:blipFill>
        <p:spPr bwMode="auto">
          <a:xfrm>
            <a:off x="4539214" y="0"/>
            <a:ext cx="6704041" cy="68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6412" y="631033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66825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2123623"/>
              </p:ext>
            </p:extLst>
          </p:nvPr>
        </p:nvGraphicFramePr>
        <p:xfrm>
          <a:off x="333865" y="196774"/>
          <a:ext cx="11661395" cy="651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1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7643" y="2819509"/>
            <a:ext cx="66278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</a:p>
        </p:txBody>
      </p:sp>
      <p:pic>
        <p:nvPicPr>
          <p:cNvPr id="2050" name="Picture 2" descr="https://ourconvergence.org/iterations/200_b3/wp-content/uploads/2013/11/calvin-hobbes-conflict-620x3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9465">
            <a:off x="157643" y="586565"/>
            <a:ext cx="3834798" cy="21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-media-cache-ak0.pinimg.com/736x/0d/48/57/0d48577f205b43649c74b00c9952603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084">
            <a:off x="8008851" y="470228"/>
            <a:ext cx="3963851" cy="23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tfd.com/WEAL/weal_06_img11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889">
            <a:off x="384836" y="4260705"/>
            <a:ext cx="3861244" cy="22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occuprint.org/wiki/uploads/PrintLab/Fist99Perc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532">
            <a:off x="8028853" y="4254413"/>
            <a:ext cx="3943161" cy="236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t="26483" r="16078" b="36071"/>
          <a:stretch/>
        </p:blipFill>
        <p:spPr bwMode="auto">
          <a:xfrm>
            <a:off x="1524000" y="2084365"/>
            <a:ext cx="9144000" cy="38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4626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5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5973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Compelling Questions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0486" r="54286" b="10486"/>
          <a:stretch/>
        </p:blipFill>
        <p:spPr bwMode="auto">
          <a:xfrm>
            <a:off x="3409145" y="1931536"/>
            <a:ext cx="5953796" cy="49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234946" y="2295192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arroll county logo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0" y="2640014"/>
            <a:ext cx="7445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eminence independent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4" y="6200776"/>
            <a:ext cx="3432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fcpslogo_s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836738"/>
            <a:ext cx="6667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gallatin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49214"/>
            <a:ext cx="42465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grant 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6" y="3625851"/>
            <a:ext cx="7413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henry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6" y="4471989"/>
            <a:ext cx="88582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oldha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838201"/>
            <a:ext cx="20526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owen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2692400"/>
            <a:ext cx="74612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shelby.tif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038226"/>
            <a:ext cx="20526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spencer.tif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1" y="3751264"/>
            <a:ext cx="7985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 descr="trimble.tif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6254750"/>
            <a:ext cx="4159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7" descr="anchorage.tif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9" y="5486401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8" descr="bullitt.tif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1" y="5021264"/>
            <a:ext cx="10080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9" descr="jcps log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913"/>
            <a:ext cx="18811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249168953"/>
              </p:ext>
            </p:extLst>
          </p:nvPr>
        </p:nvGraphicFramePr>
        <p:xfrm>
          <a:off x="2676525" y="746695"/>
          <a:ext cx="7232662" cy="5046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5137" name="Picture 22" descr="KSB_logo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6" y="1754188"/>
            <a:ext cx="128111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" descr="OVEC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93" y="2075367"/>
            <a:ext cx="2844800" cy="137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1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1524000" y="5921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Compelling Questions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1981200" y="1998135"/>
            <a:ext cx="8229600" cy="452755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compelling questions: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for Inquiry 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 the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rigor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relevance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an inquiry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summative performance task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Elicit arguments</a:t>
            </a:r>
          </a:p>
          <a:p>
            <a:pPr marL="0" indent="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16612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Title 1"/>
          <p:cNvSpPr>
            <a:spLocks noGrp="1"/>
          </p:cNvSpPr>
          <p:nvPr>
            <p:ph type="title"/>
          </p:nvPr>
        </p:nvSpPr>
        <p:spPr>
          <a:xfrm>
            <a:off x="1524000" y="5921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Rigorous Questions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1524000" y="1998135"/>
            <a:ext cx="8686800" cy="452755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 an enduring issue, concern, or debate in the field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multiple disciplinary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lenses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Civic Mindedness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Decision Making 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Reasoning</a:t>
            </a: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Thinking </a:t>
            </a:r>
          </a:p>
          <a:p>
            <a:pPr marL="0" indent="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39399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Title 1"/>
          <p:cNvSpPr>
            <a:spLocks noGrp="1"/>
          </p:cNvSpPr>
          <p:nvPr>
            <p:ph type="title"/>
          </p:nvPr>
        </p:nvSpPr>
        <p:spPr>
          <a:xfrm>
            <a:off x="1524000" y="5921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Questions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1524000" y="1998135"/>
            <a:ext cx="9860924" cy="452755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 a quality or condition that we know children care about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 and respects children’s intellectual efforts</a:t>
            </a: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26543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1"/>
          <p:cNvSpPr txBox="1">
            <a:spLocks noChangeArrowheads="1"/>
          </p:cNvSpPr>
          <p:nvPr/>
        </p:nvSpPr>
        <p:spPr bwMode="auto">
          <a:xfrm>
            <a:off x="3522664" y="52509"/>
            <a:ext cx="784542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we?</a:t>
            </a:r>
          </a:p>
          <a:p>
            <a:pPr eaLnBrk="1" hangingPunct="1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7188" y="1676072"/>
            <a:ext cx="269436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</a:t>
            </a:r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Frankfort 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capital of </a:t>
            </a:r>
            <a:endParaRPr lang="en-US" sz="25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Kentucky?</a:t>
            </a:r>
            <a:endParaRPr lang="en-US" sz="25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4677" y="3973810"/>
            <a:ext cx="4330700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won the Cold War? </a:t>
            </a:r>
          </a:p>
        </p:txBody>
      </p:sp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3361386" y="5171017"/>
            <a:ext cx="421257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deal with hair?</a:t>
            </a:r>
          </a:p>
        </p:txBody>
      </p:sp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5858829" y="929094"/>
            <a:ext cx="43307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were the causes of the Industrial Revolution?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1556" y="3077695"/>
            <a:ext cx="6140450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Canada and the US be friends forever?</a:t>
            </a:r>
          </a:p>
        </p:txBody>
      </p:sp>
      <p:sp>
        <p:nvSpPr>
          <p:cNvPr id="73735" name="TextBox 7"/>
          <p:cNvSpPr txBox="1">
            <a:spLocks noChangeArrowheads="1"/>
          </p:cNvSpPr>
          <p:nvPr/>
        </p:nvSpPr>
        <p:spPr bwMode="auto">
          <a:xfrm>
            <a:off x="8172779" y="4547769"/>
            <a:ext cx="251301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our community helpers?</a:t>
            </a:r>
          </a:p>
        </p:txBody>
      </p:sp>
      <p:sp>
        <p:nvSpPr>
          <p:cNvPr id="9" name="Rectangle 8"/>
          <p:cNvSpPr/>
          <p:nvPr/>
        </p:nvSpPr>
        <p:spPr>
          <a:xfrm>
            <a:off x="956787" y="-6652"/>
            <a:ext cx="1238567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75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Compelling?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9573" y="1868432"/>
            <a:ext cx="60316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 have to be rich </a:t>
            </a:r>
          </a:p>
          <a:p>
            <a:pPr algn="r">
              <a:defRPr/>
            </a:pP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run for President?</a:t>
            </a:r>
            <a:endParaRPr lang="en-US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890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Compelling Questions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0" y="2114813"/>
            <a:ext cx="9144000" cy="43513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compelling question for your inquiry study.</a:t>
            </a: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1: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 friendly?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Rigorous?</a:t>
            </a: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2: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3-4 potential argument stems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0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8818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Compelling Questions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 txBox="1">
            <a:spLocks/>
          </p:cNvSpPr>
          <p:nvPr/>
        </p:nvSpPr>
        <p:spPr>
          <a:xfrm>
            <a:off x="1524000" y="2114813"/>
            <a:ext cx="5181600" cy="7056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Argument Stems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93634" y="1895049"/>
            <a:ext cx="4945966" cy="4518818"/>
          </a:xfrm>
          <a:prstGeom prst="rect">
            <a:avLst/>
          </a:prstGeom>
          <a:ln w="25400" cmpd="tri">
            <a:solidFill>
              <a:srgbClr val="002060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about the refugee crisis in the Middle East?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do nothing because…</a:t>
            </a:r>
          </a:p>
          <a:p>
            <a:pPr>
              <a:buFontTx/>
              <a:buChar char="-"/>
            </a:pP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maintain our level of involvement because…</a:t>
            </a:r>
          </a:p>
          <a:p>
            <a:pPr>
              <a:buFontTx/>
              <a:buChar char="-"/>
            </a:pP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provide more assistance because…</a:t>
            </a:r>
          </a:p>
          <a:p>
            <a:pPr>
              <a:buFontTx/>
              <a:buChar char="-"/>
            </a:pP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put pressure on Europe because…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3334" y="2894201"/>
            <a:ext cx="6422265" cy="2225336"/>
            <a:chOff x="283335" y="2894201"/>
            <a:chExt cx="4900412" cy="2225336"/>
          </a:xfrm>
        </p:grpSpPr>
        <p:sp>
          <p:nvSpPr>
            <p:cNvPr id="8" name="Rectangle 7"/>
            <p:cNvSpPr/>
            <p:nvPr/>
          </p:nvSpPr>
          <p:spPr>
            <a:xfrm>
              <a:off x="283335" y="3832486"/>
              <a:ext cx="2369713" cy="22435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2653048" y="2894201"/>
              <a:ext cx="2331076" cy="96591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653048" y="3967067"/>
              <a:ext cx="2530699" cy="587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53047" y="4033215"/>
              <a:ext cx="2275686" cy="1086322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39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0486" r="54286" b="10486"/>
          <a:stretch/>
        </p:blipFill>
        <p:spPr bwMode="auto">
          <a:xfrm>
            <a:off x="3924299" y="1812569"/>
            <a:ext cx="6301525" cy="49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72592" y="4460630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330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Questions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1524000" y="6249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Questions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1671711" y="2013981"/>
            <a:ext cx="8229600" cy="4527551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and extend the Compelling Question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disciplinary knowledge desired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 the sources selected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 formative performance tasks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descriptions, definitions, and processes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Elicit explanations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697567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17211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1686984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1" name="Title 1"/>
          <p:cNvSpPr>
            <a:spLocks noGrp="1"/>
          </p:cNvSpPr>
          <p:nvPr>
            <p:ph type="title"/>
          </p:nvPr>
        </p:nvSpPr>
        <p:spPr>
          <a:xfrm>
            <a:off x="1524000" y="485308"/>
            <a:ext cx="8229600" cy="172085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Examples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1" y="2067985"/>
            <a:ext cx="10405402" cy="41042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Compelling Question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Revolution revolutionary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1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Questions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3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political changes resulted from the American Revolution?</a:t>
            </a:r>
          </a:p>
          <a:p>
            <a:pPr lvl="3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economic changes resulted from the American Revolution?</a:t>
            </a:r>
          </a:p>
          <a:p>
            <a:pPr lvl="3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social changes resulted from the American Revolution?</a:t>
            </a:r>
          </a:p>
          <a:p>
            <a:pPr lvl="3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774841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19754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283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Question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0" y="2034382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your argument stems: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students need to encounter/consider before they can answer the compelling question?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need to alter your compelling question?</a:t>
            </a: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at least </a:t>
            </a:r>
            <a:r>
              <a:rPr lang="en-US" sz="27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supporting question for your inquiry study</a:t>
            </a:r>
            <a:r>
              <a:rPr lang="en-US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81800" y="2034382"/>
            <a:ext cx="5419578" cy="4678100"/>
          </a:xfrm>
          <a:ln w="254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refugee?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 refugees?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are the refugees leaving?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people already doing for the refugees?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some challenges to helping the refugees?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refugees usually return home?</a:t>
            </a:r>
          </a:p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1214968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Back!</a:t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54845"/>
            <a:ext cx="11332028" cy="4593367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Ryan New- 	KDE Instructional Specialist for Social Studies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 Ramsey- KDE Instruction Specialist for Science  Consultant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 Treece- 	Social Studies Network Facilitator, Henry County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Jennifer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Fraker-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Studies Consultant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Caroline Sheffield- Professor of Education, University of Louisville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Tina Tipton-	Chief Academic Officer, Deputy CEO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Tracey Harris-	Director of District Support 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20" y="4352444"/>
            <a:ext cx="4735132" cy="231654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0486" r="54286" b="10486"/>
          <a:stretch/>
        </p:blipFill>
        <p:spPr bwMode="auto">
          <a:xfrm>
            <a:off x="3924300" y="1885848"/>
            <a:ext cx="6584861" cy="48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45892" y="3484099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109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Stimulus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95797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context for the compelling question.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Stimulates students’ initial thinking about the compelling question.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various mediums.</a:t>
            </a:r>
          </a:p>
          <a:p>
            <a:pPr marL="0" indent="0" algn="ctr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• Reading • Video Clip </a:t>
            </a:r>
          </a:p>
          <a:p>
            <a:pPr marL="0" indent="0" algn="ctr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• Simulation</a:t>
            </a:r>
          </a:p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question stimulus for your inquiry study.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3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Stimulus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0486" r="54286" b="10486"/>
          <a:stretch/>
        </p:blipFill>
        <p:spPr bwMode="auto">
          <a:xfrm>
            <a:off x="3924300" y="1867528"/>
            <a:ext cx="6623497" cy="485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45892" y="4025001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492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Disciplinary Core Concepts (DCCs)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00177"/>
            <a:ext cx="10515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Ideally, an inquiry study draws upon multiple disciplines.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Refugee Crisis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Reasoning – push and pull factors; spatial representations of migration;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– economic impact of influx; supply and demand; scarcity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Civic Mindedness – global “citizenship”;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and representations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Thinking – historical examples (e.g., Cuba, Vietnam); historic roots (e.g., history of Islam; post-WW1 borders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Other?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how your inquiry study connects to each discipline.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80433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7461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Disciplinary Core Concepts (DCCs)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0486" r="54286" b="10486"/>
          <a:stretch/>
        </p:blipFill>
        <p:spPr bwMode="auto">
          <a:xfrm>
            <a:off x="3924300" y="1830889"/>
            <a:ext cx="6743700" cy="48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45892" y="4811150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637226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9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 Performance Tasks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3911"/>
            <a:ext cx="9144000" cy="1709481"/>
          </a:xfrm>
          <a:prstGeom prst="rect">
            <a:avLst/>
          </a:prstGeom>
          <a:solidFill>
            <a:srgbClr val="161141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47359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0315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Formative Performance Tasks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882421" y="2128722"/>
            <a:ext cx="9765628" cy="509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make a coherent and evidenced-based argument,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need practice with argumentation skills.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need a strong content/conceptual foundation.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where we get into formative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work—there is no “gotcha” summative assessment.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formative tasks are framed by the supporting questions and often follow a skill progression of increasing complexity.</a:t>
            </a:r>
            <a:endParaRPr lang="en-US" sz="2400" b="1" dirty="0">
              <a:solidFill>
                <a:srgbClr val="2055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6336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23590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0" y="752565"/>
            <a:ext cx="11883522" cy="5148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32863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42148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formative task for at least </a:t>
            </a:r>
            <a:r>
              <a:rPr lang="en-US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supporting questions in your inquiry study.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1: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this task directly related to the supporting question?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2: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this task move students toward being able to answer the compelling question?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3: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this task provide you with valuable information about your students’ progress?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165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 Performance Tasks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0486" r="54286" b="10486"/>
          <a:stretch/>
        </p:blipFill>
        <p:spPr bwMode="auto">
          <a:xfrm>
            <a:off x="3924299" y="1959128"/>
            <a:ext cx="6378799" cy="47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45892" y="5155846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4647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 – The Instructional Uses of Sources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360" y="20155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can be used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curiosity</a:t>
            </a:r>
          </a:p>
          <a:p>
            <a:pPr marL="457200" lvl="1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arguments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makes a source disciplinary?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"/>
            <a:ext cx="9144000" cy="15910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session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1591071"/>
            <a:ext cx="91440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0" y="2"/>
            <a:ext cx="9144000" cy="1687513"/>
          </a:xfrm>
          <a:prstGeom prst="rect">
            <a:avLst/>
          </a:prstGeom>
          <a:solidFill>
            <a:srgbClr val="1611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9822" y="834323"/>
            <a:ext cx="9574676" cy="1609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Instructional Uses of Sources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0" y="1697039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577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25239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640" y="4654973"/>
            <a:ext cx="2610152" cy="2147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0160" y="791587"/>
            <a:ext cx="51628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Norms &amp; Agenda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8213" y="1349184"/>
            <a:ext cx="57489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Regroup and rethink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 Rubric and Quality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Share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Inquiry Based Units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Inquiry Lesson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761477"/>
            <a:ext cx="644300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Paraphrasing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Presume Positive Intentions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Posing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Ideas on the 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Paying Attention to Self and Others</a:t>
            </a:r>
          </a:p>
        </p:txBody>
      </p:sp>
      <p:pic>
        <p:nvPicPr>
          <p:cNvPr id="1026" name="Picture 2" descr="http://www.cliparthut.com/clip-arts/156/agenda-clip-art-1567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341" r="5379" b="10831"/>
          <a:stretch/>
        </p:blipFill>
        <p:spPr bwMode="auto">
          <a:xfrm>
            <a:off x="7469744" y="4267354"/>
            <a:ext cx="4365937" cy="23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524000" y="1653361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9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6215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sources for the purpose of curiosity &amp; engagement.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on relevance and what we know students care about.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throughout the tasks but often used within Staging Activities in IDM.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"/>
            <a:ext cx="9144000" cy="15910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session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591071"/>
            <a:ext cx="91440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0" y="2"/>
            <a:ext cx="9144000" cy="1687513"/>
          </a:xfrm>
          <a:prstGeom prst="rect">
            <a:avLst/>
          </a:prstGeom>
          <a:solidFill>
            <a:srgbClr val="1611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05740" y="7227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Sparking Curiosity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1697039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577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7741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597" y="1932479"/>
            <a:ext cx="9481625" cy="419368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in an inquiry contain the disciplinary knowledge (content and concepts) students need to complete tasks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use disciplinary skills when building knowledge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gather information from the sources during an inquiry.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"/>
            <a:ext cx="9144000" cy="15910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81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session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0" y="1591071"/>
            <a:ext cx="91440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0" y="2"/>
            <a:ext cx="9144000" cy="1687513"/>
          </a:xfrm>
          <a:prstGeom prst="rect">
            <a:avLst/>
          </a:prstGeom>
          <a:solidFill>
            <a:srgbClr val="1611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7434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Knowledge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1697039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577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8019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74334"/>
            <a:ext cx="9687950" cy="390877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Inquiries result in arguments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contain information that can be used as evidence in an argument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need support determining what information should be used in an argument.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3"/>
            <a:ext cx="9144000" cy="15910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session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591071"/>
            <a:ext cx="91440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3999" y="0"/>
            <a:ext cx="9144000" cy="1687513"/>
          </a:xfrm>
          <a:prstGeom prst="rect">
            <a:avLst/>
          </a:prstGeom>
          <a:solidFill>
            <a:srgbClr val="1611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757899"/>
            <a:ext cx="9601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Arguments with Evidence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1697039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77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10771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29556"/>
            <a:ext cx="8229600" cy="4178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planning to use sources in an inquiry teachers should consider the following: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sources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Adapting sources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Scaffolding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3300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session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646471"/>
            <a:ext cx="91440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15414" y="-8458"/>
            <a:ext cx="9144000" cy="1687513"/>
          </a:xfrm>
          <a:prstGeom prst="rect">
            <a:avLst/>
          </a:prstGeom>
          <a:solidFill>
            <a:srgbClr val="1611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ources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use in an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Inquiry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76425" y="36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1752437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77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</p:spTree>
    <p:extLst>
      <p:ext uri="{BB962C8B-B14F-4D97-AF65-F5344CB8AC3E}">
        <p14:creationId xmlns:p14="http://schemas.microsoft.com/office/powerpoint/2010/main" val="23575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80609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one of your supporting questions and determine 3-4 key sources that could be used to spark interest, build knowledge, or construct an argument.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onsider…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various mediums (e.g., text, chart, image)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various (perhaps conflicting) perspectives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primary and secondary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7461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0486" r="54286" b="10486"/>
          <a:stretch/>
        </p:blipFill>
        <p:spPr bwMode="auto">
          <a:xfrm>
            <a:off x="3924300" y="1885848"/>
            <a:ext cx="3714457" cy="48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45892" y="5668614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4019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Culminating Performance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45686"/>
            <a:ext cx="10208455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compelling questions produce arguments, the culminating task will typically be an argument, BUT that argument might take various forms.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Outline? Debate? Essay? Editorial? Documentary?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most important is that students have the opportunity to answer the compelling question.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8721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Culminating Performance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332037"/>
            <a:ext cx="10515600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argument is a </a:t>
            </a:r>
            <a:r>
              <a:rPr lang="en-US" sz="3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claims supported by relevant evidence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can be considered an answer to the question investigated by the research.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arguments become more sophisticated, students might include </a:t>
            </a:r>
            <a:r>
              <a:rPr lang="en-US" sz="3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counterclaims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77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6574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an argument?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22572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Extensions of learning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connections to other events, time periods, or topics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outlets for additional creativity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use of technology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970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Culminating Performance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4837701"/>
            <a:ext cx="9829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culminating performance for your inquiry study – both the argument task and extension. 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0486" r="54286" b="10486"/>
          <a:stretch/>
        </p:blipFill>
        <p:spPr bwMode="auto">
          <a:xfrm>
            <a:off x="3924300" y="1812569"/>
            <a:ext cx="3770728" cy="49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45892" y="6238406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32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Talking </a:t>
            </a:r>
            <a:r>
              <a:rPr lang="en-US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Informed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Action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7109" y="817034"/>
            <a:ext cx="5162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Capacity 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923" y="2011517"/>
            <a:ext cx="100461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a 5 minutes to review / read: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Thinking Dispositions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Norms of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Network Participants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itigationpartnership.net/sites/default/files/u19/tech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6441" r="1718" b="3064"/>
          <a:stretch/>
        </p:blipFill>
        <p:spPr bwMode="auto">
          <a:xfrm>
            <a:off x="7929356" y="2052580"/>
            <a:ext cx="3932086" cy="44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079425"/>
            <a:ext cx="98298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civically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inquiry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can be embedded throughout inquiry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can be the calumniating performance 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is a progression: students need to progress through </a:t>
            </a:r>
          </a:p>
          <a:p>
            <a:pPr lvl="1"/>
            <a:r>
              <a:rPr lang="en-US" b="1" dirty="0" smtClean="0">
                <a:solidFill>
                  <a:srgbClr val="205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problem</a:t>
            </a:r>
          </a:p>
          <a:p>
            <a:pPr lvl="1"/>
            <a:r>
              <a:rPr lang="en-US" sz="2400" b="1" dirty="0" smtClean="0">
                <a:solidFill>
                  <a:srgbClr val="205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sz="2400" b="1" dirty="0">
                <a:solidFill>
                  <a:srgbClr val="205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Assess the problem</a:t>
            </a:r>
          </a:p>
          <a:p>
            <a:pPr lvl="1"/>
            <a:r>
              <a:rPr lang="en-US" sz="2400" b="1" dirty="0">
                <a:solidFill>
                  <a:srgbClr val="2055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action on the problem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77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Grant, Swan, &amp; Lee (2015)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923" y="4395771"/>
            <a:ext cx="2059228" cy="2286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62903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Informed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Action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1632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REMEMBER… Action falls along a continuum.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Complex  			Least Complex</a:t>
            </a:r>
          </a:p>
          <a:p>
            <a:pPr lvl="2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experience</a:t>
            </a:r>
          </a:p>
          <a:p>
            <a:pPr lvl="2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preparation/support</a:t>
            </a:r>
          </a:p>
          <a:p>
            <a:pPr lvl="2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resources</a:t>
            </a:r>
          </a:p>
          <a:p>
            <a:pPr lvl="2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it’s happening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38904" y="3282563"/>
            <a:ext cx="1679331" cy="14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7750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Informed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Action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0" y="1918366"/>
            <a:ext cx="5546188" cy="435133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an appropriate approach to taking informed action for your inquiry study.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in mind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address the progression.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conscious of your context.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Student Ownership!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70188" y="1918366"/>
            <a:ext cx="4969412" cy="4534687"/>
          </a:xfrm>
          <a:ln w="2540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factors that are contributing to the current refugee crisis in the Middle East.</a:t>
            </a: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steps that the United States could take in response to the refugee crisis.</a:t>
            </a: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a letter to your Senator or Congressperson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Contacting an international aid organization to see how you can support refugee relief efforts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an awareness event.</a:t>
            </a:r>
          </a:p>
          <a:p>
            <a:pPr lvl="1"/>
            <a:endParaRPr 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1331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Informed Action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5791200" cy="312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Invite a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Guest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Speaker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429000"/>
            <a:ext cx="5791200" cy="3276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Promote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cause on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Twitter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3429000"/>
            <a:ext cx="5865812" cy="3276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Create a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class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position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statement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2200" y="152400"/>
            <a:ext cx="5865812" cy="312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Write an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article for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school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newspaper</a:t>
            </a:r>
          </a:p>
        </p:txBody>
      </p:sp>
      <p:pic>
        <p:nvPicPr>
          <p:cNvPr id="1026" name="Picture 2" descr="http://kamilkarim.yolasite.com/resources/speak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99" y="287965"/>
            <a:ext cx="1600200" cy="2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2cdn4static.sharpschool.com/UserFiles/Servers/Server_2014911/Image/schoolnews_colo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81001"/>
            <a:ext cx="2146178" cy="255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1" y="3886200"/>
            <a:ext cx="2324099" cy="2324100"/>
          </a:xfrm>
          <a:prstGeom prst="rect">
            <a:avLst/>
          </a:prstGeom>
        </p:spPr>
      </p:pic>
      <p:pic>
        <p:nvPicPr>
          <p:cNvPr id="12" name="Picture 6" descr="http://www.cliparthut.com/clip-arts/492/student-council-clip-art-49277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795346"/>
            <a:ext cx="2175634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008" y="125579"/>
            <a:ext cx="5791200" cy="312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Organize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Rally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734" y="3446584"/>
            <a:ext cx="5791200" cy="3282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expert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activist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25579"/>
            <a:ext cx="5865812" cy="312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and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 a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that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gauges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opinion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3452445"/>
            <a:ext cx="5865812" cy="3259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Have a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Debate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with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Invited Guests</a:t>
            </a:r>
          </a:p>
        </p:txBody>
      </p:sp>
      <p:pic>
        <p:nvPicPr>
          <p:cNvPr id="11" name="Picture 10" descr="http://lis644technologicalanalysis.files.wordpress.com/2014/05/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810000"/>
            <a:ext cx="291006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lanterman.org/uploads/news/protest-clipart-gg62271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03" y="385272"/>
            <a:ext cx="2580665" cy="25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images.clipartpanda.com/survey-clipart-clipart-pencil-survey_Ful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85272"/>
            <a:ext cx="2286000" cy="2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www.cliparthut.com/clip-arts/880/speech-and-debate-clip-art-8803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810000"/>
            <a:ext cx="236985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981" y="128953"/>
            <a:ext cx="5791200" cy="312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Create a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short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service announcement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981" y="3438796"/>
            <a:ext cx="5791200" cy="3282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</a:t>
            </a: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 to a </a:t>
            </a: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0612" y="128953"/>
            <a:ext cx="5865812" cy="312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at a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school,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town,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city meeting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0612" y="3438796"/>
            <a:ext cx="5865812" cy="3259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Create a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Poster and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Hang it in a </a:t>
            </a:r>
          </a:p>
          <a:p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Public Space</a:t>
            </a:r>
          </a:p>
        </p:txBody>
      </p:sp>
      <p:pic>
        <p:nvPicPr>
          <p:cNvPr id="15" name="Picture 18" descr="http://i.kinja-img.com/gawker-media/image/upload/s--GkFKKvLd--/18jpslv2164w7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685800"/>
            <a:ext cx="2180781" cy="21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://www.heardcitizen.com/wp-content/uploads/2014/04/Meeting-room-clip-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885" y="275246"/>
            <a:ext cx="2979456" cy="22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2.scholastic.com/content/collateral_resources/multimedia/c/clipart_march07_writ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74" y="3604630"/>
            <a:ext cx="2176507" cy="30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http://thumbs.dreamstime.com/z/blank-poster-stand-2908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5"/>
          <a:stretch/>
        </p:blipFill>
        <p:spPr bwMode="auto">
          <a:xfrm>
            <a:off x="10017549" y="3604630"/>
            <a:ext cx="1969793" cy="272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238343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that was less difficult than you expected…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about your inquiry study of which you’re particularly proud…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lingering questions…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4276"/>
            <a:ext cx="10515600" cy="1325563"/>
          </a:xfrm>
        </p:spPr>
        <p:txBody>
          <a:bodyPr/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906"/>
          <a:stretch/>
        </p:blipFill>
        <p:spPr>
          <a:xfrm>
            <a:off x="6459023" y="3843789"/>
            <a:ext cx="5312267" cy="27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604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893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CHETL &amp;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of Today’s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103436"/>
            <a:ext cx="10515600" cy="4351338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the CHETL &amp;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Reflection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CHETL = Section III: Instructional Rigor &amp; Student Engagement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Domain I: Planning &amp; Preparation (1C – 1F)</a:t>
            </a:r>
          </a:p>
          <a:p>
            <a:pPr marL="0" indent="0">
              <a:buNone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3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8857" y="834990"/>
            <a:ext cx="10515600" cy="94852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DLT &amp; Me: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Plan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4028" y="1745630"/>
            <a:ext cx="5157787" cy="483092"/>
          </a:xfrm>
        </p:spPr>
        <p:txBody>
          <a:bodyPr/>
          <a:lstStyle/>
          <a:p>
            <a:pPr algn="ctr"/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Teacher Leader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9655851"/>
              </p:ext>
            </p:extLst>
          </p:nvPr>
        </p:nvGraphicFramePr>
        <p:xfrm>
          <a:off x="305215" y="2204378"/>
          <a:ext cx="5026639" cy="464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59511" y="2114702"/>
            <a:ext cx="5183188" cy="483092"/>
          </a:xfrm>
        </p:spPr>
        <p:txBody>
          <a:bodyPr/>
          <a:lstStyle/>
          <a:p>
            <a:pPr algn="ctr"/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Leadership Team (DLT)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7" y="2783556"/>
            <a:ext cx="5507037" cy="3368788"/>
          </a:xfrm>
        </p:spPr>
      </p:pic>
      <p:cxnSp>
        <p:nvCxnSpPr>
          <p:cNvPr id="8" name="Straight Connector 7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0" y="604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04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6365" y="604276"/>
            <a:ext cx="4463603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Wrap Up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0" y="2238343"/>
            <a:ext cx="5181600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Reminders: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Unit and/or Lesson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support—or begin the conversation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create/utilize—your DLT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meeting: October 21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3" y="2238343"/>
            <a:ext cx="4443325" cy="3918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6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0" y="817034"/>
            <a:ext cx="1035382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QFT Rules 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as many questions as you can</a:t>
            </a:r>
          </a:p>
          <a:p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stop to discuss, judge, or answer any question</a:t>
            </a:r>
          </a:p>
          <a:p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every question exactly as it is stated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any statement into a question</a:t>
            </a:r>
          </a:p>
        </p:txBody>
      </p:sp>
    </p:spTree>
    <p:extLst>
      <p:ext uri="{BB962C8B-B14F-4D97-AF65-F5344CB8AC3E}">
        <p14:creationId xmlns:p14="http://schemas.microsoft.com/office/powerpoint/2010/main" val="13321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28" y="608872"/>
            <a:ext cx="11437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Focus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828" y="3340874"/>
            <a:ext cx="11437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Focus #2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828" y="1924778"/>
            <a:ext cx="1156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social studies teacher leader network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356" y="4842233"/>
            <a:ext cx="1156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role as a teacher leader.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33" t="5829" r="5233" b="15919"/>
          <a:stretch/>
        </p:blipFill>
        <p:spPr>
          <a:xfrm>
            <a:off x="321973" y="190210"/>
            <a:ext cx="11368280" cy="65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1"/>
            <a:ext cx="9144000" cy="1634067"/>
          </a:xfrm>
          <a:prstGeom prst="rect">
            <a:avLst/>
          </a:prstGeom>
          <a:solidFill>
            <a:srgbClr val="161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1714500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1371" y="883503"/>
            <a:ext cx="5466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at a Glance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98373"/>
              </p:ext>
            </p:extLst>
          </p:nvPr>
        </p:nvGraphicFramePr>
        <p:xfrm>
          <a:off x="1523999" y="2403540"/>
          <a:ext cx="9306560" cy="3936299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652333"/>
                <a:gridCol w="1464810"/>
                <a:gridCol w="1655870"/>
                <a:gridCol w="1528495"/>
                <a:gridCol w="1483915"/>
                <a:gridCol w="1521137"/>
              </a:tblGrid>
              <a:tr h="367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51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Monthly Themes/Focus Questions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73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can CAPACITY for GOING DEEPER be developed and sustained?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Good Practice? How Do You Know?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can PROFESSIONAL LEARNING support the growth of all educators?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type of evidence supports the OPERATIONAL-IZATION of the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CHETL?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can the EXAMINATION OF STUDENT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EDUCATOR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be supported as a routine for continuous improvement?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can a DLT PLAN, SUPPORT AND SUSTAIN STRUCTURES AND ROUTINES that promote continuous growth and improvement?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3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8335</TotalTime>
  <Words>2294</Words>
  <Application>Microsoft Office PowerPoint</Application>
  <PresentationFormat>Widescreen</PresentationFormat>
  <Paragraphs>513</Paragraphs>
  <Slides>59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ＭＳ Ｐゴシック</vt:lpstr>
      <vt:lpstr>Arial</vt:lpstr>
      <vt:lpstr>Avenir Book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Welcome Back!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Get Organized!</vt:lpstr>
      <vt:lpstr>PowerPoint Presentation</vt:lpstr>
      <vt:lpstr>PowerPoint Presentation</vt:lpstr>
      <vt:lpstr>PowerPoint Presentation</vt:lpstr>
      <vt:lpstr>PowerPoint Presentation</vt:lpstr>
      <vt:lpstr> Deconstructing an Inquiry</vt:lpstr>
      <vt:lpstr>PowerPoint Presentation</vt:lpstr>
      <vt:lpstr>PowerPoint Presentation</vt:lpstr>
      <vt:lpstr>Header</vt:lpstr>
      <vt:lpstr>Compelling Questions</vt:lpstr>
      <vt:lpstr>Compelling Questions</vt:lpstr>
      <vt:lpstr>Rigorous Questions</vt:lpstr>
      <vt:lpstr>Relevant Questions</vt:lpstr>
      <vt:lpstr>PowerPoint Presentation</vt:lpstr>
      <vt:lpstr>Compelling Questions </vt:lpstr>
      <vt:lpstr>PowerPoint Presentation</vt:lpstr>
      <vt:lpstr>Supporting Questions </vt:lpstr>
      <vt:lpstr>Supporting Questions</vt:lpstr>
      <vt:lpstr>Question Examples</vt:lpstr>
      <vt:lpstr>Supporting Question </vt:lpstr>
      <vt:lpstr>Question Stimulus </vt:lpstr>
      <vt:lpstr>Question Stimulus </vt:lpstr>
      <vt:lpstr>Disciplinary Core Concepts (DCCs)</vt:lpstr>
      <vt:lpstr>Disciplinary Core Concepts (DCCs)</vt:lpstr>
      <vt:lpstr>Formative Performance Tasks</vt:lpstr>
      <vt:lpstr>Formative Performance Tasks</vt:lpstr>
      <vt:lpstr>PowerPoint Presentation</vt:lpstr>
      <vt:lpstr>Formative Performance Tasks </vt:lpstr>
      <vt:lpstr>Sources </vt:lpstr>
      <vt:lpstr>Part II – The Instructional Uses of Sources</vt:lpstr>
      <vt:lpstr>PowerPoint Presentation</vt:lpstr>
      <vt:lpstr>PowerPoint Presentation</vt:lpstr>
      <vt:lpstr>PowerPoint Presentation</vt:lpstr>
      <vt:lpstr>PowerPoint Presentation</vt:lpstr>
      <vt:lpstr>Sources </vt:lpstr>
      <vt:lpstr> Culminating Performance </vt:lpstr>
      <vt:lpstr> Culminating Performance </vt:lpstr>
      <vt:lpstr>What is an argument?</vt:lpstr>
      <vt:lpstr>Culminating Performance </vt:lpstr>
      <vt:lpstr>Talking Informed Action </vt:lpstr>
      <vt:lpstr>Taking Informed Action </vt:lpstr>
      <vt:lpstr>Taking Informed Action </vt:lpstr>
      <vt:lpstr>Taking Informed Action </vt:lpstr>
      <vt:lpstr>PowerPoint Presentation</vt:lpstr>
      <vt:lpstr>PowerPoint Presentation</vt:lpstr>
      <vt:lpstr>PowerPoint Presentation</vt:lpstr>
      <vt:lpstr>Reflections</vt:lpstr>
      <vt:lpstr>CHETL &amp; FfT  Reflection of Today’s Work</vt:lpstr>
      <vt:lpstr>The DLT &amp; Me: Action Plan</vt:lpstr>
      <vt:lpstr>Wrap Up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New, Ryan - Division of Student Success</dc:creator>
  <cp:lastModifiedBy>New, Ryan - Division of Student Success</cp:lastModifiedBy>
  <cp:revision>288</cp:revision>
  <dcterms:created xsi:type="dcterms:W3CDTF">2015-09-11T13:40:12Z</dcterms:created>
  <dcterms:modified xsi:type="dcterms:W3CDTF">2015-09-24T22:07:01Z</dcterms:modified>
</cp:coreProperties>
</file>